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04" r:id="rId5"/>
    <p:sldId id="311" r:id="rId6"/>
    <p:sldId id="267" r:id="rId7"/>
    <p:sldId id="308" r:id="rId8"/>
    <p:sldId id="312" r:id="rId9"/>
    <p:sldId id="309" r:id="rId10"/>
    <p:sldId id="317" r:id="rId11"/>
    <p:sldId id="318" r:id="rId12"/>
    <p:sldId id="313" r:id="rId13"/>
    <p:sldId id="320" r:id="rId14"/>
    <p:sldId id="319" r:id="rId15"/>
    <p:sldId id="314" r:id="rId16"/>
    <p:sldId id="316"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248"/>
    <a:srgbClr val="0678D5"/>
    <a:srgbClr val="263746"/>
    <a:srgbClr val="D9D9D9"/>
    <a:srgbClr val="8D8D94"/>
    <a:srgbClr val="3EBD3E"/>
    <a:srgbClr val="F3B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606F3-78B1-1D45-A821-3283ABBCF111}" v="69" dt="2019-12-30T18:44:11.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5890"/>
  </p:normalViewPr>
  <p:slideViewPr>
    <p:cSldViewPr snapToGrid="0" snapToObjects="1">
      <p:cViewPr varScale="1">
        <p:scale>
          <a:sx n="107" d="100"/>
          <a:sy n="107" d="100"/>
        </p:scale>
        <p:origin x="1938" y="102"/>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ras, Clara" userId="0c9bc9b2-1242-4a4c-af70-60426e97d52a" providerId="ADAL" clId="{292606F3-78B1-1D45-A821-3283ABBCF111}"/>
    <pc:docChg chg="undo custSel addSld delSld modSld sldOrd modMainMaster">
      <pc:chgData name="Porras, Clara" userId="0c9bc9b2-1242-4a4c-af70-60426e97d52a" providerId="ADAL" clId="{292606F3-78B1-1D45-A821-3283ABBCF111}" dt="2019-12-30T19:30:24.433" v="138" actId="2696"/>
      <pc:docMkLst>
        <pc:docMk/>
      </pc:docMkLst>
      <pc:sldChg chg="delSp modSp">
        <pc:chgData name="Porras, Clara" userId="0c9bc9b2-1242-4a4c-af70-60426e97d52a" providerId="ADAL" clId="{292606F3-78B1-1D45-A821-3283ABBCF111}" dt="2019-12-30T18:43:08.006" v="134" actId="478"/>
        <pc:sldMkLst>
          <pc:docMk/>
          <pc:sldMk cId="1419471693" sldId="299"/>
        </pc:sldMkLst>
        <pc:spChg chg="del mod">
          <ac:chgData name="Porras, Clara" userId="0c9bc9b2-1242-4a4c-af70-60426e97d52a" providerId="ADAL" clId="{292606F3-78B1-1D45-A821-3283ABBCF111}" dt="2019-12-30T18:43:08.006" v="134" actId="478"/>
          <ac:spMkLst>
            <pc:docMk/>
            <pc:sldMk cId="1419471693" sldId="299"/>
            <ac:spMk id="2" creationId="{00000000-0000-0000-0000-000000000000}"/>
          </ac:spMkLst>
        </pc:spChg>
      </pc:sldChg>
      <pc:sldChg chg="addSp delSp modSp ord">
        <pc:chgData name="Porras, Clara" userId="0c9bc9b2-1242-4a4c-af70-60426e97d52a" providerId="ADAL" clId="{292606F3-78B1-1D45-A821-3283ABBCF111}" dt="2019-12-20T18:31:43.094" v="15"/>
        <pc:sldMkLst>
          <pc:docMk/>
          <pc:sldMk cId="3072698877" sldId="300"/>
        </pc:sldMkLst>
        <pc:spChg chg="add del mod">
          <ac:chgData name="Porras, Clara" userId="0c9bc9b2-1242-4a4c-af70-60426e97d52a" providerId="ADAL" clId="{292606F3-78B1-1D45-A821-3283ABBCF111}" dt="2019-12-20T18:31:43.094" v="15"/>
          <ac:spMkLst>
            <pc:docMk/>
            <pc:sldMk cId="3072698877" sldId="300"/>
            <ac:spMk id="4" creationId="{FCCDA7E3-47AF-E248-8B4E-60C60337F793}"/>
          </ac:spMkLst>
        </pc:spChg>
      </pc:sldChg>
      <pc:sldChg chg="ord">
        <pc:chgData name="Porras, Clara" userId="0c9bc9b2-1242-4a4c-af70-60426e97d52a" providerId="ADAL" clId="{292606F3-78B1-1D45-A821-3283ABBCF111}" dt="2019-12-20T18:33:21.020" v="16"/>
        <pc:sldMkLst>
          <pc:docMk/>
          <pc:sldMk cId="4087469362" sldId="301"/>
        </pc:sldMkLst>
      </pc:sldChg>
      <pc:sldChg chg="ord">
        <pc:chgData name="Porras, Clara" userId="0c9bc9b2-1242-4a4c-af70-60426e97d52a" providerId="ADAL" clId="{292606F3-78B1-1D45-A821-3283ABBCF111}" dt="2019-12-20T18:31:42.859" v="13"/>
        <pc:sldMkLst>
          <pc:docMk/>
          <pc:sldMk cId="1733246982" sldId="304"/>
        </pc:sldMkLst>
      </pc:sldChg>
      <pc:sldChg chg="delSp modSp add">
        <pc:chgData name="Porras, Clara" userId="0c9bc9b2-1242-4a4c-af70-60426e97d52a" providerId="ADAL" clId="{292606F3-78B1-1D45-A821-3283ABBCF111}" dt="2019-12-30T18:43:17.846" v="135" actId="478"/>
        <pc:sldMkLst>
          <pc:docMk/>
          <pc:sldMk cId="2142961708" sldId="307"/>
        </pc:sldMkLst>
        <pc:spChg chg="del mod">
          <ac:chgData name="Porras, Clara" userId="0c9bc9b2-1242-4a4c-af70-60426e97d52a" providerId="ADAL" clId="{292606F3-78B1-1D45-A821-3283ABBCF111}" dt="2019-12-30T18:43:17.846" v="135" actId="478"/>
          <ac:spMkLst>
            <pc:docMk/>
            <pc:sldMk cId="2142961708" sldId="307"/>
            <ac:spMk id="2" creationId="{00000000-0000-0000-0000-000000000000}"/>
          </ac:spMkLst>
        </pc:spChg>
      </pc:sldChg>
      <pc:sldChg chg="addSp modSp add">
        <pc:chgData name="Porras, Clara" userId="0c9bc9b2-1242-4a4c-af70-60426e97d52a" providerId="ADAL" clId="{292606F3-78B1-1D45-A821-3283ABBCF111}" dt="2019-12-20T18:38:09.729" v="30"/>
        <pc:sldMkLst>
          <pc:docMk/>
          <pc:sldMk cId="4194251013" sldId="308"/>
        </pc:sldMkLst>
        <pc:spChg chg="mod">
          <ac:chgData name="Porras, Clara" userId="0c9bc9b2-1242-4a4c-af70-60426e97d52a" providerId="ADAL" clId="{292606F3-78B1-1D45-A821-3283ABBCF111}" dt="2019-12-20T18:37:58.779" v="25" actId="20577"/>
          <ac:spMkLst>
            <pc:docMk/>
            <pc:sldMk cId="4194251013" sldId="308"/>
            <ac:spMk id="5" creationId="{B30D0E15-C5DB-F64E-A507-EF723F52BEB3}"/>
          </ac:spMkLst>
        </pc:spChg>
        <pc:spChg chg="mod">
          <ac:chgData name="Porras, Clara" userId="0c9bc9b2-1242-4a4c-af70-60426e97d52a" providerId="ADAL" clId="{292606F3-78B1-1D45-A821-3283ABBCF111}" dt="2019-12-20T18:38:03.233" v="26"/>
          <ac:spMkLst>
            <pc:docMk/>
            <pc:sldMk cId="4194251013" sldId="308"/>
            <ac:spMk id="8" creationId="{EC896EDA-2047-6B41-91DB-D59A6F42900F}"/>
          </ac:spMkLst>
        </pc:spChg>
        <pc:spChg chg="mod">
          <ac:chgData name="Porras, Clara" userId="0c9bc9b2-1242-4a4c-af70-60426e97d52a" providerId="ADAL" clId="{292606F3-78B1-1D45-A821-3283ABBCF111}" dt="2019-12-20T18:38:04.953" v="27"/>
          <ac:spMkLst>
            <pc:docMk/>
            <pc:sldMk cId="4194251013" sldId="308"/>
            <ac:spMk id="12" creationId="{381310FF-5C3D-FE4E-A4E2-9CE1C3F8D802}"/>
          </ac:spMkLst>
        </pc:spChg>
        <pc:spChg chg="mod">
          <ac:chgData name="Porras, Clara" userId="0c9bc9b2-1242-4a4c-af70-60426e97d52a" providerId="ADAL" clId="{292606F3-78B1-1D45-A821-3283ABBCF111}" dt="2019-12-20T18:38:06.455" v="28"/>
          <ac:spMkLst>
            <pc:docMk/>
            <pc:sldMk cId="4194251013" sldId="308"/>
            <ac:spMk id="16" creationId="{257C1CD6-0B66-324E-B348-0DB3F0B9CA44}"/>
          </ac:spMkLst>
        </pc:spChg>
        <pc:spChg chg="mod">
          <ac:chgData name="Porras, Clara" userId="0c9bc9b2-1242-4a4c-af70-60426e97d52a" providerId="ADAL" clId="{292606F3-78B1-1D45-A821-3283ABBCF111}" dt="2019-12-20T18:38:08.163" v="29"/>
          <ac:spMkLst>
            <pc:docMk/>
            <pc:sldMk cId="4194251013" sldId="308"/>
            <ac:spMk id="20" creationId="{722C8765-C5A0-994A-8A8B-E61B0D3AE1D2}"/>
          </ac:spMkLst>
        </pc:spChg>
        <pc:spChg chg="mod">
          <ac:chgData name="Porras, Clara" userId="0c9bc9b2-1242-4a4c-af70-60426e97d52a" providerId="ADAL" clId="{292606F3-78B1-1D45-A821-3283ABBCF111}" dt="2019-12-20T18:38:09.729" v="30"/>
          <ac:spMkLst>
            <pc:docMk/>
            <pc:sldMk cId="4194251013" sldId="308"/>
            <ac:spMk id="24" creationId="{2A814B37-7C1B-104B-9474-301923D828C5}"/>
          </ac:spMkLst>
        </pc:spChg>
        <pc:grpChg chg="add">
          <ac:chgData name="Porras, Clara" userId="0c9bc9b2-1242-4a4c-af70-60426e97d52a" providerId="ADAL" clId="{292606F3-78B1-1D45-A821-3283ABBCF111}" dt="2019-12-20T18:37:50.455" v="18"/>
          <ac:grpSpMkLst>
            <pc:docMk/>
            <pc:sldMk cId="4194251013" sldId="308"/>
            <ac:grpSpMk id="3" creationId="{739F8D51-9995-4F49-9F50-048496253F74}"/>
          </ac:grpSpMkLst>
        </pc:grpChg>
        <pc:grpChg chg="add">
          <ac:chgData name="Porras, Clara" userId="0c9bc9b2-1242-4a4c-af70-60426e97d52a" providerId="ADAL" clId="{292606F3-78B1-1D45-A821-3283ABBCF111}" dt="2019-12-20T18:37:50.455" v="18"/>
          <ac:grpSpMkLst>
            <pc:docMk/>
            <pc:sldMk cId="4194251013" sldId="308"/>
            <ac:grpSpMk id="7" creationId="{EB05D473-88C5-554E-9784-FE5C4C463481}"/>
          </ac:grpSpMkLst>
        </pc:grpChg>
        <pc:grpChg chg="add">
          <ac:chgData name="Porras, Clara" userId="0c9bc9b2-1242-4a4c-af70-60426e97d52a" providerId="ADAL" clId="{292606F3-78B1-1D45-A821-3283ABBCF111}" dt="2019-12-20T18:37:50.455" v="18"/>
          <ac:grpSpMkLst>
            <pc:docMk/>
            <pc:sldMk cId="4194251013" sldId="308"/>
            <ac:grpSpMk id="11" creationId="{CF80189C-F580-1D46-90AA-298392A3A3D8}"/>
          </ac:grpSpMkLst>
        </pc:grpChg>
        <pc:grpChg chg="add">
          <ac:chgData name="Porras, Clara" userId="0c9bc9b2-1242-4a4c-af70-60426e97d52a" providerId="ADAL" clId="{292606F3-78B1-1D45-A821-3283ABBCF111}" dt="2019-12-20T18:37:50.455" v="18"/>
          <ac:grpSpMkLst>
            <pc:docMk/>
            <pc:sldMk cId="4194251013" sldId="308"/>
            <ac:grpSpMk id="15" creationId="{563BC8D5-7B53-EE41-94BA-C7052719EC39}"/>
          </ac:grpSpMkLst>
        </pc:grpChg>
        <pc:grpChg chg="add">
          <ac:chgData name="Porras, Clara" userId="0c9bc9b2-1242-4a4c-af70-60426e97d52a" providerId="ADAL" clId="{292606F3-78B1-1D45-A821-3283ABBCF111}" dt="2019-12-20T18:37:50.455" v="18"/>
          <ac:grpSpMkLst>
            <pc:docMk/>
            <pc:sldMk cId="4194251013" sldId="308"/>
            <ac:grpSpMk id="19" creationId="{82BCE8CB-560E-1549-9A90-B47E6B13FCF3}"/>
          </ac:grpSpMkLst>
        </pc:grpChg>
        <pc:grpChg chg="add">
          <ac:chgData name="Porras, Clara" userId="0c9bc9b2-1242-4a4c-af70-60426e97d52a" providerId="ADAL" clId="{292606F3-78B1-1D45-A821-3283ABBCF111}" dt="2019-12-20T18:37:50.455" v="18"/>
          <ac:grpSpMkLst>
            <pc:docMk/>
            <pc:sldMk cId="4194251013" sldId="308"/>
            <ac:grpSpMk id="23" creationId="{4550A908-D58C-D249-AD96-2E5A5629792D}"/>
          </ac:grpSpMkLst>
        </pc:grpChg>
      </pc:sldChg>
      <pc:sldChg chg="add">
        <pc:chgData name="Porras, Clara" userId="0c9bc9b2-1242-4a4c-af70-60426e97d52a" providerId="ADAL" clId="{292606F3-78B1-1D45-A821-3283ABBCF111}" dt="2019-12-20T18:39:18.660" v="31"/>
        <pc:sldMkLst>
          <pc:docMk/>
          <pc:sldMk cId="4293991102" sldId="309"/>
        </pc:sldMkLst>
      </pc:sldChg>
      <pc:sldChg chg="add">
        <pc:chgData name="Porras, Clara" userId="0c9bc9b2-1242-4a4c-af70-60426e97d52a" providerId="ADAL" clId="{292606F3-78B1-1D45-A821-3283ABBCF111}" dt="2019-12-20T18:39:21.374" v="32"/>
        <pc:sldMkLst>
          <pc:docMk/>
          <pc:sldMk cId="2245276421" sldId="310"/>
        </pc:sldMkLst>
      </pc:sldChg>
      <pc:sldChg chg="add del ord">
        <pc:chgData name="Porras, Clara" userId="0c9bc9b2-1242-4a4c-af70-60426e97d52a" providerId="ADAL" clId="{292606F3-78B1-1D45-A821-3283ABBCF111}" dt="2019-12-30T19:30:24.433" v="138" actId="2696"/>
        <pc:sldMkLst>
          <pc:docMk/>
          <pc:sldMk cId="535290510" sldId="311"/>
        </pc:sldMkLst>
      </pc:sldChg>
      <pc:sldMasterChg chg="modSp modSldLayout">
        <pc:chgData name="Porras, Clara" userId="0c9bc9b2-1242-4a4c-af70-60426e97d52a" providerId="ADAL" clId="{292606F3-78B1-1D45-A821-3283ABBCF111}" dt="2019-12-30T18:42:43.916" v="132" actId="207"/>
        <pc:sldMasterMkLst>
          <pc:docMk/>
          <pc:sldMasterMk cId="680749785" sldId="2147483648"/>
        </pc:sldMasterMkLst>
        <pc:spChg chg="mod">
          <ac:chgData name="Porras, Clara" userId="0c9bc9b2-1242-4a4c-af70-60426e97d52a" providerId="ADAL" clId="{292606F3-78B1-1D45-A821-3283ABBCF111}" dt="2019-12-30T18:27:32.520" v="39" actId="2711"/>
          <ac:spMkLst>
            <pc:docMk/>
            <pc:sldMasterMk cId="680749785" sldId="2147483648"/>
            <ac:spMk id="2" creationId="{00000000-0000-0000-0000-000000000000}"/>
          </ac:spMkLst>
        </pc:spChg>
        <pc:spChg chg="mod">
          <ac:chgData name="Porras, Clara" userId="0c9bc9b2-1242-4a4c-af70-60426e97d52a" providerId="ADAL" clId="{292606F3-78B1-1D45-A821-3283ABBCF111}" dt="2019-12-30T18:27:38.228" v="40" actId="2711"/>
          <ac:spMkLst>
            <pc:docMk/>
            <pc:sldMasterMk cId="680749785" sldId="2147483648"/>
            <ac:spMk id="3" creationId="{00000000-0000-0000-0000-000000000000}"/>
          </ac:spMkLst>
        </pc:spChg>
        <pc:spChg chg="mod">
          <ac:chgData name="Porras, Clara" userId="0c9bc9b2-1242-4a4c-af70-60426e97d52a" providerId="ADAL" clId="{292606F3-78B1-1D45-A821-3283ABBCF111}" dt="2019-12-30T18:27:44.432" v="41" actId="2711"/>
          <ac:spMkLst>
            <pc:docMk/>
            <pc:sldMasterMk cId="680749785" sldId="2147483648"/>
            <ac:spMk id="24" creationId="{00000000-0000-0000-0000-000000000000}"/>
          </ac:spMkLst>
        </pc:spChg>
        <pc:spChg chg="mod">
          <ac:chgData name="Porras, Clara" userId="0c9bc9b2-1242-4a4c-af70-60426e97d52a" providerId="ADAL" clId="{292606F3-78B1-1D45-A821-3283ABBCF111}" dt="2019-12-30T18:27:51.937" v="42" actId="2711"/>
          <ac:spMkLst>
            <pc:docMk/>
            <pc:sldMasterMk cId="680749785" sldId="2147483648"/>
            <ac:spMk id="25" creationId="{00000000-0000-0000-0000-000000000000}"/>
          </ac:spMkLst>
        </pc:spChg>
        <pc:sldLayoutChg chg="modSp">
          <pc:chgData name="Porras, Clara" userId="0c9bc9b2-1242-4a4c-af70-60426e97d52a" providerId="ADAL" clId="{292606F3-78B1-1D45-A821-3283ABBCF111}" dt="2019-12-30T18:32:51.082" v="91" actId="255"/>
          <pc:sldLayoutMkLst>
            <pc:docMk/>
            <pc:sldMasterMk cId="680749785" sldId="2147483648"/>
            <pc:sldLayoutMk cId="112085760" sldId="2147483650"/>
          </pc:sldLayoutMkLst>
          <pc:spChg chg="mod">
            <ac:chgData name="Porras, Clara" userId="0c9bc9b2-1242-4a4c-af70-60426e97d52a" providerId="ADAL" clId="{292606F3-78B1-1D45-A821-3283ABBCF111}" dt="2019-12-30T18:32:51.082" v="91" actId="255"/>
            <ac:spMkLst>
              <pc:docMk/>
              <pc:sldMasterMk cId="680749785" sldId="2147483648"/>
              <pc:sldLayoutMk cId="112085760" sldId="2147483650"/>
              <ac:spMk id="2" creationId="{00000000-0000-0000-0000-000000000000}"/>
            </ac:spMkLst>
          </pc:spChg>
        </pc:sldLayoutChg>
        <pc:sldLayoutChg chg="modSp">
          <pc:chgData name="Porras, Clara" userId="0c9bc9b2-1242-4a4c-af70-60426e97d52a" providerId="ADAL" clId="{292606F3-78B1-1D45-A821-3283ABBCF111}" dt="2019-12-30T18:33:02.551" v="94" actId="255"/>
          <pc:sldLayoutMkLst>
            <pc:docMk/>
            <pc:sldMasterMk cId="680749785" sldId="2147483648"/>
            <pc:sldLayoutMk cId="2046005976" sldId="2147483652"/>
          </pc:sldLayoutMkLst>
          <pc:spChg chg="mod">
            <ac:chgData name="Porras, Clara" userId="0c9bc9b2-1242-4a4c-af70-60426e97d52a" providerId="ADAL" clId="{292606F3-78B1-1D45-A821-3283ABBCF111}" dt="2019-12-30T18:33:02.551" v="94" actId="255"/>
            <ac:spMkLst>
              <pc:docMk/>
              <pc:sldMasterMk cId="680749785" sldId="2147483648"/>
              <pc:sldLayoutMk cId="2046005976" sldId="2147483652"/>
              <ac:spMk id="11" creationId="{00000000-0000-0000-0000-000000000000}"/>
            </ac:spMkLst>
          </pc:spChg>
        </pc:sldLayoutChg>
        <pc:sldLayoutChg chg="delSp modSp">
          <pc:chgData name="Porras, Clara" userId="0c9bc9b2-1242-4a4c-af70-60426e97d52a" providerId="ADAL" clId="{292606F3-78B1-1D45-A821-3283ABBCF111}" dt="2019-12-30T18:29:11.953" v="60" actId="207"/>
          <pc:sldLayoutMkLst>
            <pc:docMk/>
            <pc:sldMasterMk cId="680749785" sldId="2147483648"/>
            <pc:sldLayoutMk cId="198834700" sldId="2147483661"/>
          </pc:sldLayoutMkLst>
          <pc:spChg chg="mod">
            <ac:chgData name="Porras, Clara" userId="0c9bc9b2-1242-4a4c-af70-60426e97d52a" providerId="ADAL" clId="{292606F3-78B1-1D45-A821-3283ABBCF111}" dt="2019-12-30T18:29:11.953" v="60" actId="207"/>
            <ac:spMkLst>
              <pc:docMk/>
              <pc:sldMasterMk cId="680749785" sldId="2147483648"/>
              <pc:sldLayoutMk cId="198834700" sldId="2147483661"/>
              <ac:spMk id="17" creationId="{00000000-0000-0000-0000-000000000000}"/>
            </ac:spMkLst>
          </pc:spChg>
          <pc:spChg chg="del">
            <ac:chgData name="Porras, Clara" userId="0c9bc9b2-1242-4a4c-af70-60426e97d52a" providerId="ADAL" clId="{292606F3-78B1-1D45-A821-3283ABBCF111}" dt="2019-12-30T18:29:07.181" v="57" actId="478"/>
            <ac:spMkLst>
              <pc:docMk/>
              <pc:sldMasterMk cId="680749785" sldId="2147483648"/>
              <pc:sldLayoutMk cId="198834700" sldId="2147483661"/>
              <ac:spMk id="18" creationId="{00000000-0000-0000-0000-000000000000}"/>
            </ac:spMkLst>
          </pc:spChg>
          <pc:spChg chg="mod">
            <ac:chgData name="Porras, Clara" userId="0c9bc9b2-1242-4a4c-af70-60426e97d52a" providerId="ADAL" clId="{292606F3-78B1-1D45-A821-3283ABBCF111}" dt="2019-12-30T18:28:53.225" v="55" actId="1076"/>
            <ac:spMkLst>
              <pc:docMk/>
              <pc:sldMasterMk cId="680749785" sldId="2147483648"/>
              <pc:sldLayoutMk cId="198834700" sldId="2147483661"/>
              <ac:spMk id="20" creationId="{493E84CE-363A-7B44-953B-D922A87A8A6A}"/>
            </ac:spMkLst>
          </pc:spChg>
          <pc:spChg chg="mod">
            <ac:chgData name="Porras, Clara" userId="0c9bc9b2-1242-4a4c-af70-60426e97d52a" providerId="ADAL" clId="{292606F3-78B1-1D45-A821-3283ABBCF111}" dt="2019-12-30T18:29:02.543" v="56" actId="2711"/>
            <ac:spMkLst>
              <pc:docMk/>
              <pc:sldMasterMk cId="680749785" sldId="2147483648"/>
              <pc:sldLayoutMk cId="198834700" sldId="2147483661"/>
              <ac:spMk id="21" creationId="{00000000-0000-0000-0000-000000000000}"/>
            </ac:spMkLst>
          </pc:spChg>
          <pc:spChg chg="mod">
            <ac:chgData name="Porras, Clara" userId="0c9bc9b2-1242-4a4c-af70-60426e97d52a" providerId="ADAL" clId="{292606F3-78B1-1D45-A821-3283ABBCF111}" dt="2019-12-30T18:28:51.971" v="54" actId="2711"/>
            <ac:spMkLst>
              <pc:docMk/>
              <pc:sldMasterMk cId="680749785" sldId="2147483648"/>
              <pc:sldLayoutMk cId="198834700" sldId="2147483661"/>
              <ac:spMk id="22" creationId="{00000000-0000-0000-0000-000000000000}"/>
            </ac:spMkLst>
          </pc:spChg>
          <pc:cxnChg chg="del">
            <ac:chgData name="Porras, Clara" userId="0c9bc9b2-1242-4a4c-af70-60426e97d52a" providerId="ADAL" clId="{292606F3-78B1-1D45-A821-3283ABBCF111}" dt="2019-12-30T18:29:08.237" v="58" actId="478"/>
            <ac:cxnSpMkLst>
              <pc:docMk/>
              <pc:sldMasterMk cId="680749785" sldId="2147483648"/>
              <pc:sldLayoutMk cId="198834700" sldId="2147483661"/>
              <ac:cxnSpMk id="16" creationId="{00000000-0000-0000-0000-000000000000}"/>
            </ac:cxnSpMkLst>
          </pc:cxnChg>
        </pc:sldLayoutChg>
        <pc:sldLayoutChg chg="delSp modSp">
          <pc:chgData name="Porras, Clara" userId="0c9bc9b2-1242-4a4c-af70-60426e97d52a" providerId="ADAL" clId="{292606F3-78B1-1D45-A821-3283ABBCF111}" dt="2019-12-30T18:28:34.734" v="53" actId="2711"/>
          <pc:sldLayoutMkLst>
            <pc:docMk/>
            <pc:sldMasterMk cId="680749785" sldId="2147483648"/>
            <pc:sldLayoutMk cId="1106426794" sldId="2147483662"/>
          </pc:sldLayoutMkLst>
          <pc:spChg chg="mod">
            <ac:chgData name="Porras, Clara" userId="0c9bc9b2-1242-4a4c-af70-60426e97d52a" providerId="ADAL" clId="{292606F3-78B1-1D45-A821-3283ABBCF111}" dt="2019-12-30T18:28:34.734" v="53" actId="2711"/>
            <ac:spMkLst>
              <pc:docMk/>
              <pc:sldMasterMk cId="680749785" sldId="2147483648"/>
              <pc:sldLayoutMk cId="1106426794" sldId="2147483662"/>
              <ac:spMk id="17" creationId="{00000000-0000-0000-0000-000000000000}"/>
            </ac:spMkLst>
          </pc:spChg>
          <pc:spChg chg="del">
            <ac:chgData name="Porras, Clara" userId="0c9bc9b2-1242-4a4c-af70-60426e97d52a" providerId="ADAL" clId="{292606F3-78B1-1D45-A821-3283ABBCF111}" dt="2019-12-30T18:28:23.393" v="48" actId="478"/>
            <ac:spMkLst>
              <pc:docMk/>
              <pc:sldMasterMk cId="680749785" sldId="2147483648"/>
              <pc:sldLayoutMk cId="1106426794" sldId="2147483662"/>
              <ac:spMk id="18" creationId="{00000000-0000-0000-0000-000000000000}"/>
            </ac:spMkLst>
          </pc:spChg>
          <pc:cxnChg chg="del mod">
            <ac:chgData name="Porras, Clara" userId="0c9bc9b2-1242-4a4c-af70-60426e97d52a" providerId="ADAL" clId="{292606F3-78B1-1D45-A821-3283ABBCF111}" dt="2019-12-30T18:28:28.053" v="50" actId="478"/>
            <ac:cxnSpMkLst>
              <pc:docMk/>
              <pc:sldMasterMk cId="680749785" sldId="2147483648"/>
              <pc:sldLayoutMk cId="1106426794" sldId="2147483662"/>
              <ac:cxnSpMk id="16" creationId="{00000000-0000-0000-0000-000000000000}"/>
            </ac:cxnSpMkLst>
          </pc:cxnChg>
        </pc:sldLayoutChg>
        <pc:sldLayoutChg chg="delSp modSp">
          <pc:chgData name="Porras, Clara" userId="0c9bc9b2-1242-4a4c-af70-60426e97d52a" providerId="ADAL" clId="{292606F3-78B1-1D45-A821-3283ABBCF111}" dt="2019-12-30T18:29:45.614" v="69" actId="207"/>
          <pc:sldLayoutMkLst>
            <pc:docMk/>
            <pc:sldMasterMk cId="680749785" sldId="2147483648"/>
            <pc:sldLayoutMk cId="483387055" sldId="2147483663"/>
          </pc:sldLayoutMkLst>
          <pc:spChg chg="mod">
            <ac:chgData name="Porras, Clara" userId="0c9bc9b2-1242-4a4c-af70-60426e97d52a" providerId="ADAL" clId="{292606F3-78B1-1D45-A821-3283ABBCF111}" dt="2019-12-30T18:29:45.614" v="69" actId="207"/>
            <ac:spMkLst>
              <pc:docMk/>
              <pc:sldMasterMk cId="680749785" sldId="2147483648"/>
              <pc:sldLayoutMk cId="483387055" sldId="2147483663"/>
              <ac:spMk id="17" creationId="{00000000-0000-0000-0000-000000000000}"/>
            </ac:spMkLst>
          </pc:spChg>
          <pc:spChg chg="del">
            <ac:chgData name="Porras, Clara" userId="0c9bc9b2-1242-4a4c-af70-60426e97d52a" providerId="ADAL" clId="{292606F3-78B1-1D45-A821-3283ABBCF111}" dt="2019-12-30T18:29:38.932" v="66" actId="478"/>
            <ac:spMkLst>
              <pc:docMk/>
              <pc:sldMasterMk cId="680749785" sldId="2147483648"/>
              <pc:sldLayoutMk cId="483387055" sldId="2147483663"/>
              <ac:spMk id="18" creationId="{00000000-0000-0000-0000-000000000000}"/>
            </ac:spMkLst>
          </pc:spChg>
          <pc:cxnChg chg="del">
            <ac:chgData name="Porras, Clara" userId="0c9bc9b2-1242-4a4c-af70-60426e97d52a" providerId="ADAL" clId="{292606F3-78B1-1D45-A821-3283ABBCF111}" dt="2019-12-30T18:29:42.852" v="67" actId="478"/>
            <ac:cxnSpMkLst>
              <pc:docMk/>
              <pc:sldMasterMk cId="680749785" sldId="2147483648"/>
              <pc:sldLayoutMk cId="483387055" sldId="2147483663"/>
              <ac:cxnSpMk id="16" creationId="{00000000-0000-0000-0000-000000000000}"/>
            </ac:cxnSpMkLst>
          </pc:cxnChg>
        </pc:sldLayoutChg>
        <pc:sldLayoutChg chg="modSp">
          <pc:chgData name="Porras, Clara" userId="0c9bc9b2-1242-4a4c-af70-60426e97d52a" providerId="ADAL" clId="{292606F3-78B1-1D45-A821-3283ABBCF111}" dt="2019-12-30T18:31:11.769" v="79" actId="207"/>
          <pc:sldLayoutMkLst>
            <pc:docMk/>
            <pc:sldMasterMk cId="680749785" sldId="2147483648"/>
            <pc:sldLayoutMk cId="368754051" sldId="2147483664"/>
          </pc:sldLayoutMkLst>
          <pc:spChg chg="mod">
            <ac:chgData name="Porras, Clara" userId="0c9bc9b2-1242-4a4c-af70-60426e97d52a" providerId="ADAL" clId="{292606F3-78B1-1D45-A821-3283ABBCF111}" dt="2019-12-30T18:31:11.769" v="79" actId="207"/>
            <ac:spMkLst>
              <pc:docMk/>
              <pc:sldMasterMk cId="680749785" sldId="2147483648"/>
              <pc:sldLayoutMk cId="368754051" sldId="2147483664"/>
              <ac:spMk id="17" creationId="{00000000-0000-0000-0000-000000000000}"/>
            </ac:spMkLst>
          </pc:spChg>
        </pc:sldLayoutChg>
        <pc:sldLayoutChg chg="modSp">
          <pc:chgData name="Porras, Clara" userId="0c9bc9b2-1242-4a4c-af70-60426e97d52a" providerId="ADAL" clId="{292606F3-78B1-1D45-A821-3283ABBCF111}" dt="2019-12-30T18:31:45.191" v="84" actId="2711"/>
          <pc:sldLayoutMkLst>
            <pc:docMk/>
            <pc:sldMasterMk cId="680749785" sldId="2147483648"/>
            <pc:sldLayoutMk cId="1172518874" sldId="2147483665"/>
          </pc:sldLayoutMkLst>
          <pc:spChg chg="mod">
            <ac:chgData name="Porras, Clara" userId="0c9bc9b2-1242-4a4c-af70-60426e97d52a" providerId="ADAL" clId="{292606F3-78B1-1D45-A821-3283ABBCF111}" dt="2019-12-30T18:31:38.485" v="83" actId="2711"/>
            <ac:spMkLst>
              <pc:docMk/>
              <pc:sldMasterMk cId="680749785" sldId="2147483648"/>
              <pc:sldLayoutMk cId="1172518874" sldId="2147483665"/>
              <ac:spMk id="17" creationId="{00000000-0000-0000-0000-000000000000}"/>
            </ac:spMkLst>
          </pc:spChg>
          <pc:spChg chg="mod">
            <ac:chgData name="Porras, Clara" userId="0c9bc9b2-1242-4a4c-af70-60426e97d52a" providerId="ADAL" clId="{292606F3-78B1-1D45-A821-3283ABBCF111}" dt="2019-12-30T18:31:45.191" v="84" actId="2711"/>
            <ac:spMkLst>
              <pc:docMk/>
              <pc:sldMasterMk cId="680749785" sldId="2147483648"/>
              <pc:sldLayoutMk cId="1172518874" sldId="2147483665"/>
              <ac:spMk id="18" creationId="{00000000-0000-0000-0000-000000000000}"/>
            </ac:spMkLst>
          </pc:spChg>
        </pc:sldLayoutChg>
        <pc:sldLayoutChg chg="modSp">
          <pc:chgData name="Porras, Clara" userId="0c9bc9b2-1242-4a4c-af70-60426e97d52a" providerId="ADAL" clId="{292606F3-78B1-1D45-A821-3283ABBCF111}" dt="2019-12-30T18:31:57.049" v="85" actId="2711"/>
          <pc:sldLayoutMkLst>
            <pc:docMk/>
            <pc:sldMasterMk cId="680749785" sldId="2147483648"/>
            <pc:sldLayoutMk cId="1595227541" sldId="2147483666"/>
          </pc:sldLayoutMkLst>
          <pc:spChg chg="mod">
            <ac:chgData name="Porras, Clara" userId="0c9bc9b2-1242-4a4c-af70-60426e97d52a" providerId="ADAL" clId="{292606F3-78B1-1D45-A821-3283ABBCF111}" dt="2019-12-30T18:31:57.049" v="85" actId="2711"/>
            <ac:spMkLst>
              <pc:docMk/>
              <pc:sldMasterMk cId="680749785" sldId="2147483648"/>
              <pc:sldLayoutMk cId="1595227541" sldId="2147483666"/>
              <ac:spMk id="18" creationId="{00000000-0000-0000-0000-000000000000}"/>
            </ac:spMkLst>
          </pc:spChg>
          <pc:spChg chg="mod">
            <ac:chgData name="Porras, Clara" userId="0c9bc9b2-1242-4a4c-af70-60426e97d52a" providerId="ADAL" clId="{292606F3-78B1-1D45-A821-3283ABBCF111}" dt="2019-12-30T18:31:57.049" v="85" actId="2711"/>
            <ac:spMkLst>
              <pc:docMk/>
              <pc:sldMasterMk cId="680749785" sldId="2147483648"/>
              <pc:sldLayoutMk cId="1595227541" sldId="2147483666"/>
              <ac:spMk id="20" creationId="{00000000-0000-0000-0000-000000000000}"/>
            </ac:spMkLst>
          </pc:spChg>
        </pc:sldLayoutChg>
        <pc:sldLayoutChg chg="modSp">
          <pc:chgData name="Porras, Clara" userId="0c9bc9b2-1242-4a4c-af70-60426e97d52a" providerId="ADAL" clId="{292606F3-78B1-1D45-A821-3283ABBCF111}" dt="2019-12-30T18:42:43.916" v="132" actId="207"/>
          <pc:sldLayoutMkLst>
            <pc:docMk/>
            <pc:sldMasterMk cId="680749785" sldId="2147483648"/>
            <pc:sldLayoutMk cId="1906082947" sldId="2147483667"/>
          </pc:sldLayoutMkLst>
          <pc:spChg chg="mod">
            <ac:chgData name="Porras, Clara" userId="0c9bc9b2-1242-4a4c-af70-60426e97d52a" providerId="ADAL" clId="{292606F3-78B1-1D45-A821-3283ABBCF111}" dt="2019-12-30T18:32:29.195" v="89" actId="2711"/>
            <ac:spMkLst>
              <pc:docMk/>
              <pc:sldMasterMk cId="680749785" sldId="2147483648"/>
              <pc:sldLayoutMk cId="1906082947" sldId="2147483667"/>
              <ac:spMk id="17" creationId="{00000000-0000-0000-0000-000000000000}"/>
            </ac:spMkLst>
          </pc:spChg>
          <pc:spChg chg="mod">
            <ac:chgData name="Porras, Clara" userId="0c9bc9b2-1242-4a4c-af70-60426e97d52a" providerId="ADAL" clId="{292606F3-78B1-1D45-A821-3283ABBCF111}" dt="2019-12-30T18:32:29.195" v="89" actId="2711"/>
            <ac:spMkLst>
              <pc:docMk/>
              <pc:sldMasterMk cId="680749785" sldId="2147483648"/>
              <pc:sldLayoutMk cId="1906082947" sldId="2147483667"/>
              <ac:spMk id="18" creationId="{00000000-0000-0000-0000-000000000000}"/>
            </ac:spMkLst>
          </pc:spChg>
          <pc:spChg chg="mod">
            <ac:chgData name="Porras, Clara" userId="0c9bc9b2-1242-4a4c-af70-60426e97d52a" providerId="ADAL" clId="{292606F3-78B1-1D45-A821-3283ABBCF111}" dt="2019-12-30T18:42:43.916" v="132" actId="207"/>
            <ac:spMkLst>
              <pc:docMk/>
              <pc:sldMasterMk cId="680749785" sldId="2147483648"/>
              <pc:sldLayoutMk cId="1906082947" sldId="2147483667"/>
              <ac:spMk id="35" creationId="{00000000-0000-0000-0000-000000000000}"/>
            </ac:spMkLst>
          </pc:spChg>
        </pc:sldLayoutChg>
        <pc:sldLayoutChg chg="modSp">
          <pc:chgData name="Porras, Clara" userId="0c9bc9b2-1242-4a4c-af70-60426e97d52a" providerId="ADAL" clId="{292606F3-78B1-1D45-A821-3283ABBCF111}" dt="2019-12-30T18:42:38.313" v="130" actId="207"/>
          <pc:sldLayoutMkLst>
            <pc:docMk/>
            <pc:sldMasterMk cId="680749785" sldId="2147483648"/>
            <pc:sldLayoutMk cId="410889472" sldId="2147483668"/>
          </pc:sldLayoutMkLst>
          <pc:spChg chg="mod">
            <ac:chgData name="Porras, Clara" userId="0c9bc9b2-1242-4a4c-af70-60426e97d52a" providerId="ADAL" clId="{292606F3-78B1-1D45-A821-3283ABBCF111}" dt="2019-12-30T18:32:15.557" v="87" actId="2711"/>
            <ac:spMkLst>
              <pc:docMk/>
              <pc:sldMasterMk cId="680749785" sldId="2147483648"/>
              <pc:sldLayoutMk cId="410889472" sldId="2147483668"/>
              <ac:spMk id="17" creationId="{00000000-0000-0000-0000-000000000000}"/>
            </ac:spMkLst>
          </pc:spChg>
          <pc:spChg chg="mod">
            <ac:chgData name="Porras, Clara" userId="0c9bc9b2-1242-4a4c-af70-60426e97d52a" providerId="ADAL" clId="{292606F3-78B1-1D45-A821-3283ABBCF111}" dt="2019-12-30T18:32:15.557" v="87" actId="2711"/>
            <ac:spMkLst>
              <pc:docMk/>
              <pc:sldMasterMk cId="680749785" sldId="2147483648"/>
              <pc:sldLayoutMk cId="410889472" sldId="2147483668"/>
              <ac:spMk id="18" creationId="{00000000-0000-0000-0000-000000000000}"/>
            </ac:spMkLst>
          </pc:spChg>
          <pc:spChg chg="mod">
            <ac:chgData name="Porras, Clara" userId="0c9bc9b2-1242-4a4c-af70-60426e97d52a" providerId="ADAL" clId="{292606F3-78B1-1D45-A821-3283ABBCF111}" dt="2019-12-30T18:42:38.313" v="130" actId="207"/>
            <ac:spMkLst>
              <pc:docMk/>
              <pc:sldMasterMk cId="680749785" sldId="2147483648"/>
              <pc:sldLayoutMk cId="410889472" sldId="2147483668"/>
              <ac:spMk id="35" creationId="{00000000-0000-0000-0000-000000000000}"/>
            </ac:spMkLst>
          </pc:spChg>
        </pc:sldLayoutChg>
        <pc:sldLayoutChg chg="modSp">
          <pc:chgData name="Porras, Clara" userId="0c9bc9b2-1242-4a4c-af70-60426e97d52a" providerId="ADAL" clId="{292606F3-78B1-1D45-A821-3283ABBCF111}" dt="2019-12-30T18:32:56.255" v="93" actId="255"/>
          <pc:sldLayoutMkLst>
            <pc:docMk/>
            <pc:sldMasterMk cId="680749785" sldId="2147483648"/>
            <pc:sldLayoutMk cId="1134016651" sldId="2147483669"/>
          </pc:sldLayoutMkLst>
          <pc:spChg chg="mod">
            <ac:chgData name="Porras, Clara" userId="0c9bc9b2-1242-4a4c-af70-60426e97d52a" providerId="ADAL" clId="{292606F3-78B1-1D45-A821-3283ABBCF111}" dt="2019-12-30T18:32:56.255" v="93" actId="255"/>
            <ac:spMkLst>
              <pc:docMk/>
              <pc:sldMasterMk cId="680749785" sldId="2147483648"/>
              <pc:sldLayoutMk cId="1134016651" sldId="2147483669"/>
              <ac:spMk id="2" creationId="{00000000-0000-0000-0000-000000000000}"/>
            </ac:spMkLst>
          </pc:spChg>
        </pc:sldLayoutChg>
        <pc:sldLayoutChg chg="modSp">
          <pc:chgData name="Porras, Clara" userId="0c9bc9b2-1242-4a4c-af70-60426e97d52a" providerId="ADAL" clId="{292606F3-78B1-1D45-A821-3283ABBCF111}" dt="2019-12-30T18:33:07.432" v="95" actId="255"/>
          <pc:sldLayoutMkLst>
            <pc:docMk/>
            <pc:sldMasterMk cId="680749785" sldId="2147483648"/>
            <pc:sldLayoutMk cId="761988422" sldId="2147483670"/>
          </pc:sldLayoutMkLst>
          <pc:spChg chg="mod">
            <ac:chgData name="Porras, Clara" userId="0c9bc9b2-1242-4a4c-af70-60426e97d52a" providerId="ADAL" clId="{292606F3-78B1-1D45-A821-3283ABBCF111}" dt="2019-12-30T18:33:07.432" v="95" actId="255"/>
            <ac:spMkLst>
              <pc:docMk/>
              <pc:sldMasterMk cId="680749785" sldId="2147483648"/>
              <pc:sldLayoutMk cId="761988422" sldId="2147483670"/>
              <ac:spMk id="2" creationId="{00000000-0000-0000-0000-000000000000}"/>
            </ac:spMkLst>
          </pc:spChg>
        </pc:sldLayoutChg>
        <pc:sldLayoutChg chg="modSp">
          <pc:chgData name="Porras, Clara" userId="0c9bc9b2-1242-4a4c-af70-60426e97d52a" providerId="ADAL" clId="{292606F3-78B1-1D45-A821-3283ABBCF111}" dt="2019-12-30T18:33:14.417" v="96" actId="255"/>
          <pc:sldLayoutMkLst>
            <pc:docMk/>
            <pc:sldMasterMk cId="680749785" sldId="2147483648"/>
            <pc:sldLayoutMk cId="1041737910" sldId="2147483671"/>
          </pc:sldLayoutMkLst>
          <pc:spChg chg="mod">
            <ac:chgData name="Porras, Clara" userId="0c9bc9b2-1242-4a4c-af70-60426e97d52a" providerId="ADAL" clId="{292606F3-78B1-1D45-A821-3283ABBCF111}" dt="2019-12-30T18:33:14.417" v="96" actId="255"/>
            <ac:spMkLst>
              <pc:docMk/>
              <pc:sldMasterMk cId="680749785" sldId="2147483648"/>
              <pc:sldLayoutMk cId="1041737910" sldId="2147483671"/>
              <ac:spMk id="2" creationId="{00000000-0000-0000-0000-000000000000}"/>
            </ac:spMkLst>
          </pc:spChg>
        </pc:sldLayoutChg>
        <pc:sldLayoutChg chg="modSp">
          <pc:chgData name="Porras, Clara" userId="0c9bc9b2-1242-4a4c-af70-60426e97d52a" providerId="ADAL" clId="{292606F3-78B1-1D45-A821-3283ABBCF111}" dt="2019-12-30T18:33:22.436" v="97" actId="2711"/>
          <pc:sldLayoutMkLst>
            <pc:docMk/>
            <pc:sldMasterMk cId="680749785" sldId="2147483648"/>
            <pc:sldLayoutMk cId="1231313914" sldId="2147483672"/>
          </pc:sldLayoutMkLst>
          <pc:spChg chg="mod">
            <ac:chgData name="Porras, Clara" userId="0c9bc9b2-1242-4a4c-af70-60426e97d52a" providerId="ADAL" clId="{292606F3-78B1-1D45-A821-3283ABBCF111}" dt="2019-12-30T18:33:22.436" v="97" actId="2711"/>
            <ac:spMkLst>
              <pc:docMk/>
              <pc:sldMasterMk cId="680749785" sldId="2147483648"/>
              <pc:sldLayoutMk cId="1231313914" sldId="2147483672"/>
              <ac:spMk id="21" creationId="{00000000-0000-0000-0000-000000000000}"/>
            </ac:spMkLst>
          </pc:spChg>
        </pc:sldLayoutChg>
        <pc:sldLayoutChg chg="modSp">
          <pc:chgData name="Porras, Clara" userId="0c9bc9b2-1242-4a4c-af70-60426e97d52a" providerId="ADAL" clId="{292606F3-78B1-1D45-A821-3283ABBCF111}" dt="2019-12-30T18:33:48.645" v="101" actId="207"/>
          <pc:sldLayoutMkLst>
            <pc:docMk/>
            <pc:sldMasterMk cId="680749785" sldId="2147483648"/>
            <pc:sldLayoutMk cId="190900930" sldId="2147483673"/>
          </pc:sldLayoutMkLst>
          <pc:spChg chg="mod">
            <ac:chgData name="Porras, Clara" userId="0c9bc9b2-1242-4a4c-af70-60426e97d52a" providerId="ADAL" clId="{292606F3-78B1-1D45-A821-3283ABBCF111}" dt="2019-12-30T18:33:48.645" v="101" actId="207"/>
            <ac:spMkLst>
              <pc:docMk/>
              <pc:sldMasterMk cId="680749785" sldId="2147483648"/>
              <pc:sldLayoutMk cId="190900930" sldId="2147483673"/>
              <ac:spMk id="17" creationId="{00000000-0000-0000-0000-000000000000}"/>
            </ac:spMkLst>
          </pc:spChg>
          <pc:spChg chg="mod">
            <ac:chgData name="Porras, Clara" userId="0c9bc9b2-1242-4a4c-af70-60426e97d52a" providerId="ADAL" clId="{292606F3-78B1-1D45-A821-3283ABBCF111}" dt="2019-12-30T18:33:46.160" v="100" actId="113"/>
            <ac:spMkLst>
              <pc:docMk/>
              <pc:sldMasterMk cId="680749785" sldId="2147483648"/>
              <pc:sldLayoutMk cId="190900930" sldId="2147483673"/>
              <ac:spMk id="18" creationId="{00000000-0000-0000-0000-000000000000}"/>
            </ac:spMkLst>
          </pc:spChg>
          <pc:spChg chg="mod">
            <ac:chgData name="Porras, Clara" userId="0c9bc9b2-1242-4a4c-af70-60426e97d52a" providerId="ADAL" clId="{292606F3-78B1-1D45-A821-3283ABBCF111}" dt="2019-12-30T18:33:31.813" v="98" actId="2711"/>
            <ac:spMkLst>
              <pc:docMk/>
              <pc:sldMasterMk cId="680749785" sldId="2147483648"/>
              <pc:sldLayoutMk cId="190900930" sldId="2147483673"/>
              <ac:spMk id="31" creationId="{00000000-0000-0000-0000-000000000000}"/>
            </ac:spMkLst>
          </pc:spChg>
        </pc:sldLayoutChg>
        <pc:sldLayoutChg chg="modSp">
          <pc:chgData name="Porras, Clara" userId="0c9bc9b2-1242-4a4c-af70-60426e97d52a" providerId="ADAL" clId="{292606F3-78B1-1D45-A821-3283ABBCF111}" dt="2019-12-30T18:31:27.680" v="82" actId="1076"/>
          <pc:sldLayoutMkLst>
            <pc:docMk/>
            <pc:sldMasterMk cId="680749785" sldId="2147483648"/>
            <pc:sldLayoutMk cId="1412289848" sldId="2147483676"/>
          </pc:sldLayoutMkLst>
          <pc:spChg chg="mod">
            <ac:chgData name="Porras, Clara" userId="0c9bc9b2-1242-4a4c-af70-60426e97d52a" providerId="ADAL" clId="{292606F3-78B1-1D45-A821-3283ABBCF111}" dt="2019-12-30T18:30:49.530" v="76" actId="242"/>
            <ac:spMkLst>
              <pc:docMk/>
              <pc:sldMasterMk cId="680749785" sldId="2147483648"/>
              <pc:sldLayoutMk cId="1412289848" sldId="2147483676"/>
              <ac:spMk id="8" creationId="{00000000-0000-0000-0000-000000000000}"/>
            </ac:spMkLst>
          </pc:spChg>
          <pc:spChg chg="mod">
            <ac:chgData name="Porras, Clara" userId="0c9bc9b2-1242-4a4c-af70-60426e97d52a" providerId="ADAL" clId="{292606F3-78B1-1D45-A821-3283ABBCF111}" dt="2019-12-30T18:30:59.188" v="77" actId="2711"/>
            <ac:spMkLst>
              <pc:docMk/>
              <pc:sldMasterMk cId="680749785" sldId="2147483648"/>
              <pc:sldLayoutMk cId="1412289848" sldId="2147483676"/>
              <ac:spMk id="17" creationId="{00000000-0000-0000-0000-000000000000}"/>
            </ac:spMkLst>
          </pc:spChg>
          <pc:spChg chg="mod">
            <ac:chgData name="Porras, Clara" userId="0c9bc9b2-1242-4a4c-af70-60426e97d52a" providerId="ADAL" clId="{292606F3-78B1-1D45-A821-3283ABBCF111}" dt="2019-12-30T18:31:25.493" v="81" actId="2711"/>
            <ac:spMkLst>
              <pc:docMk/>
              <pc:sldMasterMk cId="680749785" sldId="2147483648"/>
              <pc:sldLayoutMk cId="1412289848" sldId="2147483676"/>
              <ac:spMk id="18" creationId="{00000000-0000-0000-0000-000000000000}"/>
            </ac:spMkLst>
          </pc:spChg>
          <pc:spChg chg="mod">
            <ac:chgData name="Porras, Clara" userId="0c9bc9b2-1242-4a4c-af70-60426e97d52a" providerId="ADAL" clId="{292606F3-78B1-1D45-A821-3283ABBCF111}" dt="2019-12-30T18:31:27.680" v="82" actId="1076"/>
            <ac:spMkLst>
              <pc:docMk/>
              <pc:sldMasterMk cId="680749785" sldId="2147483648"/>
              <pc:sldLayoutMk cId="1412289848" sldId="2147483676"/>
              <ac:spMk id="30" creationId="{00000000-0000-0000-0000-000000000000}"/>
            </ac:spMkLst>
          </pc:spChg>
          <pc:spChg chg="mod">
            <ac:chgData name="Porras, Clara" userId="0c9bc9b2-1242-4a4c-af70-60426e97d52a" providerId="ADAL" clId="{292606F3-78B1-1D45-A821-3283ABBCF111}" dt="2019-12-30T18:30:49.530" v="76" actId="242"/>
            <ac:spMkLst>
              <pc:docMk/>
              <pc:sldMasterMk cId="680749785" sldId="2147483648"/>
              <pc:sldLayoutMk cId="1412289848" sldId="2147483676"/>
              <ac:spMk id="37" creationId="{00000000-0000-0000-0000-000000000000}"/>
            </ac:spMkLst>
          </pc:spChg>
        </pc:sldLayoutChg>
        <pc:sldLayoutChg chg="modSp">
          <pc:chgData name="Porras, Clara" userId="0c9bc9b2-1242-4a4c-af70-60426e97d52a" providerId="ADAL" clId="{292606F3-78B1-1D45-A821-3283ABBCF111}" dt="2019-12-30T18:31:17.518" v="80" actId="207"/>
          <pc:sldLayoutMkLst>
            <pc:docMk/>
            <pc:sldMasterMk cId="680749785" sldId="2147483648"/>
            <pc:sldLayoutMk cId="1986512800" sldId="2147483677"/>
          </pc:sldLayoutMkLst>
          <pc:spChg chg="mod">
            <ac:chgData name="Porras, Clara" userId="0c9bc9b2-1242-4a4c-af70-60426e97d52a" providerId="ADAL" clId="{292606F3-78B1-1D45-A821-3283ABBCF111}" dt="2019-12-30T18:30:32.171" v="75" actId="242"/>
            <ac:spMkLst>
              <pc:docMk/>
              <pc:sldMasterMk cId="680749785" sldId="2147483648"/>
              <pc:sldLayoutMk cId="1986512800" sldId="2147483677"/>
              <ac:spMk id="8" creationId="{00000000-0000-0000-0000-000000000000}"/>
            </ac:spMkLst>
          </pc:spChg>
          <pc:spChg chg="mod">
            <ac:chgData name="Porras, Clara" userId="0c9bc9b2-1242-4a4c-af70-60426e97d52a" providerId="ADAL" clId="{292606F3-78B1-1D45-A821-3283ABBCF111}" dt="2019-12-30T18:31:17.518" v="80" actId="207"/>
            <ac:spMkLst>
              <pc:docMk/>
              <pc:sldMasterMk cId="680749785" sldId="2147483648"/>
              <pc:sldLayoutMk cId="1986512800" sldId="2147483677"/>
              <ac:spMk id="17" creationId="{00000000-0000-0000-0000-000000000000}"/>
            </ac:spMkLst>
          </pc:spChg>
          <pc:spChg chg="mod">
            <ac:chgData name="Porras, Clara" userId="0c9bc9b2-1242-4a4c-af70-60426e97d52a" providerId="ADAL" clId="{292606F3-78B1-1D45-A821-3283ABBCF111}" dt="2019-12-30T18:31:06.019" v="78" actId="2711"/>
            <ac:spMkLst>
              <pc:docMk/>
              <pc:sldMasterMk cId="680749785" sldId="2147483648"/>
              <pc:sldLayoutMk cId="1986512800" sldId="2147483677"/>
              <ac:spMk id="18" creationId="{00000000-0000-0000-0000-000000000000}"/>
            </ac:spMkLst>
          </pc:spChg>
        </pc:sldLayoutChg>
        <pc:sldLayoutChg chg="modSp">
          <pc:chgData name="Porras, Clara" userId="0c9bc9b2-1242-4a4c-af70-60426e97d52a" providerId="ADAL" clId="{292606F3-78B1-1D45-A821-3283ABBCF111}" dt="2019-12-30T18:42:41.103" v="131" actId="207"/>
          <pc:sldLayoutMkLst>
            <pc:docMk/>
            <pc:sldMasterMk cId="680749785" sldId="2147483648"/>
            <pc:sldLayoutMk cId="279072608" sldId="2147483678"/>
          </pc:sldLayoutMkLst>
          <pc:spChg chg="mod">
            <ac:chgData name="Porras, Clara" userId="0c9bc9b2-1242-4a4c-af70-60426e97d52a" providerId="ADAL" clId="{292606F3-78B1-1D45-A821-3283ABBCF111}" dt="2019-12-30T18:32:22.273" v="88" actId="2711"/>
            <ac:spMkLst>
              <pc:docMk/>
              <pc:sldMasterMk cId="680749785" sldId="2147483648"/>
              <pc:sldLayoutMk cId="279072608" sldId="2147483678"/>
              <ac:spMk id="17" creationId="{00000000-0000-0000-0000-000000000000}"/>
            </ac:spMkLst>
          </pc:spChg>
          <pc:spChg chg="mod">
            <ac:chgData name="Porras, Clara" userId="0c9bc9b2-1242-4a4c-af70-60426e97d52a" providerId="ADAL" clId="{292606F3-78B1-1D45-A821-3283ABBCF111}" dt="2019-12-30T18:32:22.273" v="88" actId="2711"/>
            <ac:spMkLst>
              <pc:docMk/>
              <pc:sldMasterMk cId="680749785" sldId="2147483648"/>
              <pc:sldLayoutMk cId="279072608" sldId="2147483678"/>
              <ac:spMk id="18" creationId="{00000000-0000-0000-0000-000000000000}"/>
            </ac:spMkLst>
          </pc:spChg>
          <pc:spChg chg="mod">
            <ac:chgData name="Porras, Clara" userId="0c9bc9b2-1242-4a4c-af70-60426e97d52a" providerId="ADAL" clId="{292606F3-78B1-1D45-A821-3283ABBCF111}" dt="2019-12-30T18:42:41.103" v="131" actId="207"/>
            <ac:spMkLst>
              <pc:docMk/>
              <pc:sldMasterMk cId="680749785" sldId="2147483648"/>
              <pc:sldLayoutMk cId="279072608" sldId="2147483678"/>
              <ac:spMk id="35" creationId="{00000000-0000-0000-0000-000000000000}"/>
            </ac:spMkLst>
          </pc:spChg>
        </pc:sldLayoutChg>
        <pc:sldLayoutChg chg="modSp">
          <pc:chgData name="Porras, Clara" userId="0c9bc9b2-1242-4a4c-af70-60426e97d52a" providerId="ADAL" clId="{292606F3-78B1-1D45-A821-3283ABBCF111}" dt="2019-12-30T18:42:31.798" v="129" actId="207"/>
          <pc:sldLayoutMkLst>
            <pc:docMk/>
            <pc:sldMasterMk cId="680749785" sldId="2147483648"/>
            <pc:sldLayoutMk cId="114992040" sldId="2147483679"/>
          </pc:sldLayoutMkLst>
          <pc:spChg chg="mod">
            <ac:chgData name="Porras, Clara" userId="0c9bc9b2-1242-4a4c-af70-60426e97d52a" providerId="ADAL" clId="{292606F3-78B1-1D45-A821-3283ABBCF111}" dt="2019-12-30T18:32:04.836" v="86" actId="2711"/>
            <ac:spMkLst>
              <pc:docMk/>
              <pc:sldMasterMk cId="680749785" sldId="2147483648"/>
              <pc:sldLayoutMk cId="114992040" sldId="2147483679"/>
              <ac:spMk id="18" creationId="{00000000-0000-0000-0000-000000000000}"/>
            </ac:spMkLst>
          </pc:spChg>
          <pc:spChg chg="mod">
            <ac:chgData name="Porras, Clara" userId="0c9bc9b2-1242-4a4c-af70-60426e97d52a" providerId="ADAL" clId="{292606F3-78B1-1D45-A821-3283ABBCF111}" dt="2019-12-30T18:32:04.836" v="86" actId="2711"/>
            <ac:spMkLst>
              <pc:docMk/>
              <pc:sldMasterMk cId="680749785" sldId="2147483648"/>
              <pc:sldLayoutMk cId="114992040" sldId="2147483679"/>
              <ac:spMk id="20" creationId="{00000000-0000-0000-0000-000000000000}"/>
            </ac:spMkLst>
          </pc:spChg>
          <pc:spChg chg="mod">
            <ac:chgData name="Porras, Clara" userId="0c9bc9b2-1242-4a4c-af70-60426e97d52a" providerId="ADAL" clId="{292606F3-78B1-1D45-A821-3283ABBCF111}" dt="2019-12-30T18:42:31.798" v="129" actId="207"/>
            <ac:spMkLst>
              <pc:docMk/>
              <pc:sldMasterMk cId="680749785" sldId="2147483648"/>
              <pc:sldLayoutMk cId="114992040" sldId="2147483679"/>
              <ac:spMk id="35" creationId="{00000000-0000-0000-0000-000000000000}"/>
            </ac:spMkLst>
          </pc:spChg>
        </pc:sldLayoutChg>
        <pc:sldLayoutChg chg="delSp modSp">
          <pc:chgData name="Porras, Clara" userId="0c9bc9b2-1242-4a4c-af70-60426e97d52a" providerId="ADAL" clId="{292606F3-78B1-1D45-A821-3283ABBCF111}" dt="2019-12-30T18:27:24.836" v="38" actId="14100"/>
          <pc:sldLayoutMkLst>
            <pc:docMk/>
            <pc:sldMasterMk cId="680749785" sldId="2147483648"/>
            <pc:sldLayoutMk cId="2087508286" sldId="2147483683"/>
          </pc:sldLayoutMkLst>
          <pc:spChg chg="mod">
            <ac:chgData name="Porras, Clara" userId="0c9bc9b2-1242-4a4c-af70-60426e97d52a" providerId="ADAL" clId="{292606F3-78B1-1D45-A821-3283ABBCF111}" dt="2019-12-30T18:27:24.836" v="38" actId="14100"/>
            <ac:spMkLst>
              <pc:docMk/>
              <pc:sldMasterMk cId="680749785" sldId="2147483648"/>
              <pc:sldLayoutMk cId="2087508286" sldId="2147483683"/>
              <ac:spMk id="17" creationId="{00000000-0000-0000-0000-000000000000}"/>
            </ac:spMkLst>
          </pc:spChg>
          <pc:spChg chg="del mod">
            <ac:chgData name="Porras, Clara" userId="0c9bc9b2-1242-4a4c-af70-60426e97d52a" providerId="ADAL" clId="{292606F3-78B1-1D45-A821-3283ABBCF111}" dt="2019-12-30T18:27:21.145" v="36" actId="478"/>
            <ac:spMkLst>
              <pc:docMk/>
              <pc:sldMasterMk cId="680749785" sldId="2147483648"/>
              <pc:sldLayoutMk cId="2087508286" sldId="2147483683"/>
              <ac:spMk id="18" creationId="{00000000-0000-0000-0000-000000000000}"/>
            </ac:spMkLst>
          </pc:spChg>
          <pc:spChg chg="mod">
            <ac:chgData name="Porras, Clara" userId="0c9bc9b2-1242-4a4c-af70-60426e97d52a" providerId="ADAL" clId="{292606F3-78B1-1D45-A821-3283ABBCF111}" dt="2019-12-30T18:27:09.085" v="34" actId="2711"/>
            <ac:spMkLst>
              <pc:docMk/>
              <pc:sldMasterMk cId="680749785" sldId="2147483648"/>
              <pc:sldLayoutMk cId="2087508286" sldId="2147483683"/>
              <ac:spMk id="20" creationId="{00000000-0000-0000-0000-000000000000}"/>
            </ac:spMkLst>
          </pc:spChg>
          <pc:spChg chg="mod">
            <ac:chgData name="Porras, Clara" userId="0c9bc9b2-1242-4a4c-af70-60426e97d52a" providerId="ADAL" clId="{292606F3-78B1-1D45-A821-3283ABBCF111}" dt="2019-12-30T18:26:59.758" v="33" actId="2711"/>
            <ac:spMkLst>
              <pc:docMk/>
              <pc:sldMasterMk cId="680749785" sldId="2147483648"/>
              <pc:sldLayoutMk cId="2087508286" sldId="2147483683"/>
              <ac:spMk id="21" creationId="{00000000-0000-0000-0000-000000000000}"/>
            </ac:spMkLst>
          </pc:spChg>
          <pc:cxnChg chg="del">
            <ac:chgData name="Porras, Clara" userId="0c9bc9b2-1242-4a4c-af70-60426e97d52a" providerId="ADAL" clId="{292606F3-78B1-1D45-A821-3283ABBCF111}" dt="2019-12-30T18:27:22.451" v="37" actId="478"/>
            <ac:cxnSpMkLst>
              <pc:docMk/>
              <pc:sldMasterMk cId="680749785" sldId="2147483648"/>
              <pc:sldLayoutMk cId="2087508286" sldId="2147483683"/>
              <ac:cxnSpMk id="16" creationId="{00000000-0000-0000-0000-000000000000}"/>
            </ac:cxnSpMkLst>
          </pc:cxnChg>
        </pc:sldLayoutChg>
        <pc:sldLayoutChg chg="delSp modSp">
          <pc:chgData name="Porras, Clara" userId="0c9bc9b2-1242-4a4c-af70-60426e97d52a" providerId="ADAL" clId="{292606F3-78B1-1D45-A821-3283ABBCF111}" dt="2019-12-30T18:29:26.587" v="65" actId="2711"/>
          <pc:sldLayoutMkLst>
            <pc:docMk/>
            <pc:sldMasterMk cId="680749785" sldId="2147483648"/>
            <pc:sldLayoutMk cId="2120725810" sldId="2147483684"/>
          </pc:sldLayoutMkLst>
          <pc:spChg chg="mod">
            <ac:chgData name="Porras, Clara" userId="0c9bc9b2-1242-4a4c-af70-60426e97d52a" providerId="ADAL" clId="{292606F3-78B1-1D45-A821-3283ABBCF111}" dt="2019-12-30T18:29:26.587" v="65" actId="2711"/>
            <ac:spMkLst>
              <pc:docMk/>
              <pc:sldMasterMk cId="680749785" sldId="2147483648"/>
              <pc:sldLayoutMk cId="2120725810" sldId="2147483684"/>
              <ac:spMk id="17" creationId="{00000000-0000-0000-0000-000000000000}"/>
            </ac:spMkLst>
          </pc:spChg>
          <pc:spChg chg="del">
            <ac:chgData name="Porras, Clara" userId="0c9bc9b2-1242-4a4c-af70-60426e97d52a" providerId="ADAL" clId="{292606F3-78B1-1D45-A821-3283ABBCF111}" dt="2019-12-30T18:29:16.730" v="61" actId="478"/>
            <ac:spMkLst>
              <pc:docMk/>
              <pc:sldMasterMk cId="680749785" sldId="2147483648"/>
              <pc:sldLayoutMk cId="2120725810" sldId="2147483684"/>
              <ac:spMk id="18" creationId="{00000000-0000-0000-0000-000000000000}"/>
            </ac:spMkLst>
          </pc:spChg>
          <pc:spChg chg="mod">
            <ac:chgData name="Porras, Clara" userId="0c9bc9b2-1242-4a4c-af70-60426e97d52a" providerId="ADAL" clId="{292606F3-78B1-1D45-A821-3283ABBCF111}" dt="2019-12-30T18:29:26.587" v="65" actId="2711"/>
            <ac:spMkLst>
              <pc:docMk/>
              <pc:sldMasterMk cId="680749785" sldId="2147483648"/>
              <pc:sldLayoutMk cId="2120725810" sldId="2147483684"/>
              <ac:spMk id="22" creationId="{00000000-0000-0000-0000-000000000000}"/>
            </ac:spMkLst>
          </pc:spChg>
          <pc:cxnChg chg="del">
            <ac:chgData name="Porras, Clara" userId="0c9bc9b2-1242-4a4c-af70-60426e97d52a" providerId="ADAL" clId="{292606F3-78B1-1D45-A821-3283ABBCF111}" dt="2019-12-30T18:29:18.473" v="62" actId="478"/>
            <ac:cxnSpMkLst>
              <pc:docMk/>
              <pc:sldMasterMk cId="680749785" sldId="2147483648"/>
              <pc:sldLayoutMk cId="2120725810" sldId="2147483684"/>
              <ac:cxnSpMk id="16" creationId="{00000000-0000-0000-0000-000000000000}"/>
            </ac:cxnSpMkLst>
          </pc:cxnChg>
        </pc:sldLayoutChg>
        <pc:sldLayoutChg chg="delSp modSp">
          <pc:chgData name="Porras, Clara" userId="0c9bc9b2-1242-4a4c-af70-60426e97d52a" providerId="ADAL" clId="{292606F3-78B1-1D45-A821-3283ABBCF111}" dt="2019-12-30T18:30:12.572" v="74" actId="14100"/>
          <pc:sldLayoutMkLst>
            <pc:docMk/>
            <pc:sldMasterMk cId="680749785" sldId="2147483648"/>
            <pc:sldLayoutMk cId="671863488" sldId="2147483685"/>
          </pc:sldLayoutMkLst>
          <pc:spChg chg="mod">
            <ac:chgData name="Porras, Clara" userId="0c9bc9b2-1242-4a4c-af70-60426e97d52a" providerId="ADAL" clId="{292606F3-78B1-1D45-A821-3283ABBCF111}" dt="2019-12-30T18:30:12.572" v="74" actId="14100"/>
            <ac:spMkLst>
              <pc:docMk/>
              <pc:sldMasterMk cId="680749785" sldId="2147483648"/>
              <pc:sldLayoutMk cId="671863488" sldId="2147483685"/>
              <ac:spMk id="17" creationId="{00000000-0000-0000-0000-000000000000}"/>
            </ac:spMkLst>
          </pc:spChg>
          <pc:spChg chg="del">
            <ac:chgData name="Porras, Clara" userId="0c9bc9b2-1242-4a4c-af70-60426e97d52a" providerId="ADAL" clId="{292606F3-78B1-1D45-A821-3283ABBCF111}" dt="2019-12-30T18:30:02.043" v="72" actId="478"/>
            <ac:spMkLst>
              <pc:docMk/>
              <pc:sldMasterMk cId="680749785" sldId="2147483648"/>
              <pc:sldLayoutMk cId="671863488" sldId="2147483685"/>
              <ac:spMk id="18" creationId="{00000000-0000-0000-0000-000000000000}"/>
            </ac:spMkLst>
          </pc:spChg>
          <pc:cxnChg chg="del">
            <ac:chgData name="Porras, Clara" userId="0c9bc9b2-1242-4a4c-af70-60426e97d52a" providerId="ADAL" clId="{292606F3-78B1-1D45-A821-3283ABBCF111}" dt="2019-12-30T18:30:09.301" v="73" actId="478"/>
            <ac:cxnSpMkLst>
              <pc:docMk/>
              <pc:sldMasterMk cId="680749785" sldId="2147483648"/>
              <pc:sldLayoutMk cId="671863488" sldId="2147483685"/>
              <ac:cxnSpMk id="16" creationId="{00000000-0000-0000-0000-000000000000}"/>
            </ac:cxnSpMkLst>
          </pc:cxnChg>
        </pc:sldLayoutChg>
        <pc:sldLayoutChg chg="delSp modSp">
          <pc:chgData name="Porras, Clara" userId="0c9bc9b2-1242-4a4c-af70-60426e97d52a" providerId="ADAL" clId="{292606F3-78B1-1D45-A821-3283ABBCF111}" dt="2019-12-30T18:28:17.328" v="47" actId="2711"/>
          <pc:sldLayoutMkLst>
            <pc:docMk/>
            <pc:sldMasterMk cId="680749785" sldId="2147483648"/>
            <pc:sldLayoutMk cId="2006428110" sldId="2147483686"/>
          </pc:sldLayoutMkLst>
          <pc:spChg chg="mod">
            <ac:chgData name="Porras, Clara" userId="0c9bc9b2-1242-4a4c-af70-60426e97d52a" providerId="ADAL" clId="{292606F3-78B1-1D45-A821-3283ABBCF111}" dt="2019-12-30T18:28:17.328" v="47" actId="2711"/>
            <ac:spMkLst>
              <pc:docMk/>
              <pc:sldMasterMk cId="680749785" sldId="2147483648"/>
              <pc:sldLayoutMk cId="2006428110" sldId="2147483686"/>
              <ac:spMk id="17" creationId="{00000000-0000-0000-0000-000000000000}"/>
            </ac:spMkLst>
          </pc:spChg>
          <pc:spChg chg="del">
            <ac:chgData name="Porras, Clara" userId="0c9bc9b2-1242-4a4c-af70-60426e97d52a" providerId="ADAL" clId="{292606F3-78B1-1D45-A821-3283ABBCF111}" dt="2019-12-30T18:28:07.062" v="43" actId="478"/>
            <ac:spMkLst>
              <pc:docMk/>
              <pc:sldMasterMk cId="680749785" sldId="2147483648"/>
              <pc:sldLayoutMk cId="2006428110" sldId="2147483686"/>
              <ac:spMk id="18" creationId="{00000000-0000-0000-0000-000000000000}"/>
            </ac:spMkLst>
          </pc:spChg>
          <pc:cxnChg chg="del">
            <ac:chgData name="Porras, Clara" userId="0c9bc9b2-1242-4a4c-af70-60426e97d52a" providerId="ADAL" clId="{292606F3-78B1-1D45-A821-3283ABBCF111}" dt="2019-12-30T18:28:08.286" v="44" actId="478"/>
            <ac:cxnSpMkLst>
              <pc:docMk/>
              <pc:sldMasterMk cId="680749785" sldId="2147483648"/>
              <pc:sldLayoutMk cId="2006428110" sldId="2147483686"/>
              <ac:cxnSpMk id="16" creationId="{00000000-0000-0000-0000-000000000000}"/>
            </ac:cxnSpMkLst>
          </pc:cxnChg>
        </pc:sldLayoutChg>
        <pc:sldLayoutChg chg="addSp delSp modSp">
          <pc:chgData name="Porras, Clara" userId="0c9bc9b2-1242-4a4c-af70-60426e97d52a" providerId="ADAL" clId="{292606F3-78B1-1D45-A821-3283ABBCF111}" dt="2019-12-30T18:35:32.149" v="111" actId="14100"/>
          <pc:sldLayoutMkLst>
            <pc:docMk/>
            <pc:sldMasterMk cId="680749785" sldId="2147483648"/>
            <pc:sldLayoutMk cId="3921572059" sldId="2147483687"/>
          </pc:sldLayoutMkLst>
          <pc:spChg chg="mod">
            <ac:chgData name="Porras, Clara" userId="0c9bc9b2-1242-4a4c-af70-60426e97d52a" providerId="ADAL" clId="{292606F3-78B1-1D45-A821-3283ABBCF111}" dt="2019-12-30T18:35:32.149" v="111" actId="14100"/>
            <ac:spMkLst>
              <pc:docMk/>
              <pc:sldMasterMk cId="680749785" sldId="2147483648"/>
              <pc:sldLayoutMk cId="3921572059" sldId="2147483687"/>
              <ac:spMk id="2" creationId="{00000000-0000-0000-0000-000000000000}"/>
            </ac:spMkLst>
          </pc:spChg>
          <pc:spChg chg="del">
            <ac:chgData name="Porras, Clara" userId="0c9bc9b2-1242-4a4c-af70-60426e97d52a" providerId="ADAL" clId="{292606F3-78B1-1D45-A821-3283ABBCF111}" dt="2019-12-30T18:34:14.243" v="102" actId="478"/>
            <ac:spMkLst>
              <pc:docMk/>
              <pc:sldMasterMk cId="680749785" sldId="2147483648"/>
              <pc:sldLayoutMk cId="3921572059" sldId="2147483687"/>
              <ac:spMk id="14" creationId="{00000000-0000-0000-0000-000000000000}"/>
            </ac:spMkLst>
          </pc:spChg>
          <pc:picChg chg="del">
            <ac:chgData name="Porras, Clara" userId="0c9bc9b2-1242-4a4c-af70-60426e97d52a" providerId="ADAL" clId="{292606F3-78B1-1D45-A821-3283ABBCF111}" dt="2019-12-30T18:35:27.476" v="110" actId="478"/>
            <ac:picMkLst>
              <pc:docMk/>
              <pc:sldMasterMk cId="680749785" sldId="2147483648"/>
              <pc:sldLayoutMk cId="3921572059" sldId="2147483687"/>
              <ac:picMk id="8" creationId="{BA1792B9-5C37-FE49-B406-F3DCE06DFE57}"/>
            </ac:picMkLst>
          </pc:picChg>
          <pc:picChg chg="add mod modCrop">
            <ac:chgData name="Porras, Clara" userId="0c9bc9b2-1242-4a4c-af70-60426e97d52a" providerId="ADAL" clId="{292606F3-78B1-1D45-A821-3283ABBCF111}" dt="2019-12-30T18:35:24.792" v="109" actId="167"/>
            <ac:picMkLst>
              <pc:docMk/>
              <pc:sldMasterMk cId="680749785" sldId="2147483648"/>
              <pc:sldLayoutMk cId="3921572059" sldId="2147483687"/>
              <ac:picMk id="11" creationId="{F345403C-1DFD-C04E-931A-03368C0E1648}"/>
            </ac:picMkLst>
          </pc:picChg>
        </pc:sldLayoutChg>
        <pc:sldLayoutChg chg="delSp modSp">
          <pc:chgData name="Porras, Clara" userId="0c9bc9b2-1242-4a4c-af70-60426e97d52a" providerId="ADAL" clId="{292606F3-78B1-1D45-A821-3283ABBCF111}" dt="2019-12-30T18:37:33.906" v="117" actId="255"/>
          <pc:sldLayoutMkLst>
            <pc:docMk/>
            <pc:sldMasterMk cId="680749785" sldId="2147483648"/>
            <pc:sldLayoutMk cId="3899612914" sldId="2147483688"/>
          </pc:sldLayoutMkLst>
          <pc:spChg chg="mod">
            <ac:chgData name="Porras, Clara" userId="0c9bc9b2-1242-4a4c-af70-60426e97d52a" providerId="ADAL" clId="{292606F3-78B1-1D45-A821-3283ABBCF111}" dt="2019-12-30T18:37:33.906" v="117" actId="255"/>
            <ac:spMkLst>
              <pc:docMk/>
              <pc:sldMasterMk cId="680749785" sldId="2147483648"/>
              <pc:sldLayoutMk cId="3899612914" sldId="2147483688"/>
              <ac:spMk id="8" creationId="{00000000-0000-0000-0000-000000000000}"/>
            </ac:spMkLst>
          </pc:spChg>
          <pc:spChg chg="del">
            <ac:chgData name="Porras, Clara" userId="0c9bc9b2-1242-4a4c-af70-60426e97d52a" providerId="ADAL" clId="{292606F3-78B1-1D45-A821-3283ABBCF111}" dt="2019-12-30T18:37:21.886" v="112" actId="478"/>
            <ac:spMkLst>
              <pc:docMk/>
              <pc:sldMasterMk cId="680749785" sldId="2147483648"/>
              <pc:sldLayoutMk cId="3899612914" sldId="2147483688"/>
              <ac:spMk id="10" creationId="{00000000-0000-0000-0000-000000000000}"/>
            </ac:spMkLst>
          </pc:spChg>
          <pc:cxnChg chg="del">
            <ac:chgData name="Porras, Clara" userId="0c9bc9b2-1242-4a4c-af70-60426e97d52a" providerId="ADAL" clId="{292606F3-78B1-1D45-A821-3283ABBCF111}" dt="2019-12-30T18:37:23.751" v="113" actId="478"/>
            <ac:cxnSpMkLst>
              <pc:docMk/>
              <pc:sldMasterMk cId="680749785" sldId="2147483648"/>
              <pc:sldLayoutMk cId="3899612914" sldId="2147483688"/>
              <ac:cxnSpMk id="41" creationId="{00000000-0000-0000-0000-000000000000}"/>
            </ac:cxnSpMkLst>
          </pc:cxnChg>
        </pc:sldLayoutChg>
        <pc:sldLayoutChg chg="addSp delSp">
          <pc:chgData name="Porras, Clara" userId="0c9bc9b2-1242-4a4c-af70-60426e97d52a" providerId="ADAL" clId="{292606F3-78B1-1D45-A821-3283ABBCF111}" dt="2019-12-30T18:38:18.099" v="126" actId="478"/>
          <pc:sldLayoutMkLst>
            <pc:docMk/>
            <pc:sldMasterMk cId="680749785" sldId="2147483648"/>
            <pc:sldLayoutMk cId="1607671766" sldId="2147483689"/>
          </pc:sldLayoutMkLst>
          <pc:spChg chg="add del">
            <ac:chgData name="Porras, Clara" userId="0c9bc9b2-1242-4a4c-af70-60426e97d52a" providerId="ADAL" clId="{292606F3-78B1-1D45-A821-3283ABBCF111}" dt="2019-12-30T18:38:08.189" v="122" actId="478"/>
            <ac:spMkLst>
              <pc:docMk/>
              <pc:sldMasterMk cId="680749785" sldId="2147483648"/>
              <pc:sldLayoutMk cId="1607671766" sldId="2147483689"/>
              <ac:spMk id="2" creationId="{00000000-0000-0000-0000-000000000000}"/>
            </ac:spMkLst>
          </pc:spChg>
          <pc:spChg chg="del">
            <ac:chgData name="Porras, Clara" userId="0c9bc9b2-1242-4a4c-af70-60426e97d52a" providerId="ADAL" clId="{292606F3-78B1-1D45-A821-3283ABBCF111}" dt="2019-12-30T18:38:02.795" v="118" actId="478"/>
            <ac:spMkLst>
              <pc:docMk/>
              <pc:sldMasterMk cId="680749785" sldId="2147483648"/>
              <pc:sldLayoutMk cId="1607671766" sldId="2147483689"/>
              <ac:spMk id="20" creationId="{00000000-0000-0000-0000-000000000000}"/>
            </ac:spMkLst>
          </pc:spChg>
          <pc:spChg chg="del">
            <ac:chgData name="Porras, Clara" userId="0c9bc9b2-1242-4a4c-af70-60426e97d52a" providerId="ADAL" clId="{292606F3-78B1-1D45-A821-3283ABBCF111}" dt="2019-12-30T18:38:04.885" v="120" actId="478"/>
            <ac:spMkLst>
              <pc:docMk/>
              <pc:sldMasterMk cId="680749785" sldId="2147483648"/>
              <pc:sldLayoutMk cId="1607671766" sldId="2147483689"/>
              <ac:spMk id="21" creationId="{00000000-0000-0000-0000-000000000000}"/>
            </ac:spMkLst>
          </pc:spChg>
          <pc:spChg chg="del">
            <ac:chgData name="Porras, Clara" userId="0c9bc9b2-1242-4a4c-af70-60426e97d52a" providerId="ADAL" clId="{292606F3-78B1-1D45-A821-3283ABBCF111}" dt="2019-12-30T18:38:10.846" v="123" actId="478"/>
            <ac:spMkLst>
              <pc:docMk/>
              <pc:sldMasterMk cId="680749785" sldId="2147483648"/>
              <pc:sldLayoutMk cId="1607671766" sldId="2147483689"/>
              <ac:spMk id="22" creationId="{00000000-0000-0000-0000-000000000000}"/>
            </ac:spMkLst>
          </pc:spChg>
          <pc:spChg chg="del">
            <ac:chgData name="Porras, Clara" userId="0c9bc9b2-1242-4a4c-af70-60426e97d52a" providerId="ADAL" clId="{292606F3-78B1-1D45-A821-3283ABBCF111}" dt="2019-12-30T18:38:18.099" v="126" actId="478"/>
            <ac:spMkLst>
              <pc:docMk/>
              <pc:sldMasterMk cId="680749785" sldId="2147483648"/>
              <pc:sldLayoutMk cId="1607671766" sldId="2147483689"/>
              <ac:spMk id="26" creationId="{00000000-0000-0000-0000-000000000000}"/>
            </ac:spMkLst>
          </pc:spChg>
          <pc:picChg chg="del">
            <ac:chgData name="Porras, Clara" userId="0c9bc9b2-1242-4a4c-af70-60426e97d52a" providerId="ADAL" clId="{292606F3-78B1-1D45-A821-3283ABBCF111}" dt="2019-12-30T18:38:03.739" v="119" actId="478"/>
            <ac:picMkLst>
              <pc:docMk/>
              <pc:sldMasterMk cId="680749785" sldId="2147483648"/>
              <pc:sldLayoutMk cId="1607671766" sldId="2147483689"/>
              <ac:picMk id="24" creationId="{00000000-0000-0000-0000-000000000000}"/>
            </ac:picMkLst>
          </pc:picChg>
          <pc:picChg chg="del">
            <ac:chgData name="Porras, Clara" userId="0c9bc9b2-1242-4a4c-af70-60426e97d52a" providerId="ADAL" clId="{292606F3-78B1-1D45-A821-3283ABBCF111}" dt="2019-12-30T18:38:15.628" v="124" actId="478"/>
            <ac:picMkLst>
              <pc:docMk/>
              <pc:sldMasterMk cId="680749785" sldId="2147483648"/>
              <pc:sldLayoutMk cId="1607671766" sldId="2147483689"/>
              <ac:picMk id="25" creationId="{00000000-0000-0000-0000-000000000000}"/>
            </ac:picMkLst>
          </pc:picChg>
          <pc:cxnChg chg="del">
            <ac:chgData name="Porras, Clara" userId="0c9bc9b2-1242-4a4c-af70-60426e97d52a" providerId="ADAL" clId="{292606F3-78B1-1D45-A821-3283ABBCF111}" dt="2019-12-30T18:38:16.870" v="125" actId="478"/>
            <ac:cxnSpMkLst>
              <pc:docMk/>
              <pc:sldMasterMk cId="680749785" sldId="2147483648"/>
              <pc:sldLayoutMk cId="1607671766" sldId="2147483689"/>
              <ac:cxnSpMk id="23" creationId="{00000000-0000-0000-0000-000000000000}"/>
            </ac:cxnSpMkLst>
          </pc:cxnChg>
        </pc:sldLayoutChg>
        <pc:sldLayoutChg chg="modSp">
          <pc:chgData name="Porras, Clara" userId="0c9bc9b2-1242-4a4c-af70-60426e97d52a" providerId="ADAL" clId="{292606F3-78B1-1D45-A821-3283ABBCF111}" dt="2019-12-30T18:38:39.657" v="128" actId="207"/>
          <pc:sldLayoutMkLst>
            <pc:docMk/>
            <pc:sldMasterMk cId="680749785" sldId="2147483648"/>
            <pc:sldLayoutMk cId="408088585" sldId="2147483690"/>
          </pc:sldLayoutMkLst>
          <pc:spChg chg="mod">
            <ac:chgData name="Porras, Clara" userId="0c9bc9b2-1242-4a4c-af70-60426e97d52a" providerId="ADAL" clId="{292606F3-78B1-1D45-A821-3283ABBCF111}" dt="2019-12-30T18:38:39.657" v="128" actId="207"/>
            <ac:spMkLst>
              <pc:docMk/>
              <pc:sldMasterMk cId="680749785" sldId="2147483648"/>
              <pc:sldLayoutMk cId="408088585" sldId="2147483690"/>
              <ac:spMk id="2" creationId="{00000000-0000-0000-0000-000000000000}"/>
            </ac:spMkLst>
          </pc:spChg>
        </pc:sldLayoutChg>
      </pc:sldMasterChg>
    </pc:docChg>
  </pc:docChgLst>
  <pc:docChgLst>
    <pc:chgData name="Robinson, Hadiya" userId="a514d763-7a59-45ae-92d3-08ce5e14376f" providerId="ADAL" clId="{640D972D-48B4-D644-88D6-FE6FC72BC0A1}"/>
    <pc:docChg chg="undo custSel addSld modSld sldOrd modMainMaster">
      <pc:chgData name="Robinson, Hadiya" userId="a514d763-7a59-45ae-92d3-08ce5e14376f" providerId="ADAL" clId="{640D972D-48B4-D644-88D6-FE6FC72BC0A1}" dt="2019-12-19T23:13:08.506" v="239"/>
      <pc:docMkLst>
        <pc:docMk/>
      </pc:docMkLst>
      <pc:sldChg chg="add ord">
        <pc:chgData name="Robinson, Hadiya" userId="a514d763-7a59-45ae-92d3-08ce5e14376f" providerId="ADAL" clId="{640D972D-48B4-D644-88D6-FE6FC72BC0A1}" dt="2019-12-19T22:57:58.679" v="236"/>
        <pc:sldMkLst>
          <pc:docMk/>
          <pc:sldMk cId="1733246982" sldId="304"/>
        </pc:sldMkLst>
      </pc:sldChg>
      <pc:sldChg chg="add">
        <pc:chgData name="Robinson, Hadiya" userId="a514d763-7a59-45ae-92d3-08ce5e14376f" providerId="ADAL" clId="{640D972D-48B4-D644-88D6-FE6FC72BC0A1}" dt="2019-12-19T23:13:05.715" v="238"/>
        <pc:sldMkLst>
          <pc:docMk/>
          <pc:sldMk cId="2900660584" sldId="305"/>
        </pc:sldMkLst>
      </pc:sldChg>
      <pc:sldChg chg="add">
        <pc:chgData name="Robinson, Hadiya" userId="a514d763-7a59-45ae-92d3-08ce5e14376f" providerId="ADAL" clId="{640D972D-48B4-D644-88D6-FE6FC72BC0A1}" dt="2019-12-19T23:13:08.506" v="239"/>
        <pc:sldMkLst>
          <pc:docMk/>
          <pc:sldMk cId="347705151" sldId="306"/>
        </pc:sldMkLst>
      </pc:sldChg>
      <pc:sldMasterChg chg="delSldLayout modSldLayout">
        <pc:chgData name="Robinson, Hadiya" userId="a514d763-7a59-45ae-92d3-08ce5e14376f" providerId="ADAL" clId="{640D972D-48B4-D644-88D6-FE6FC72BC0A1}" dt="2019-12-19T22:58:42.706" v="237" actId="18331"/>
        <pc:sldMasterMkLst>
          <pc:docMk/>
          <pc:sldMasterMk cId="680749785" sldId="2147483648"/>
        </pc:sldMasterMkLst>
        <pc:sldLayoutChg chg="addSp delSp modSp">
          <pc:chgData name="Robinson, Hadiya" userId="a514d763-7a59-45ae-92d3-08ce5e14376f" providerId="ADAL" clId="{640D972D-48B4-D644-88D6-FE6FC72BC0A1}" dt="2019-12-19T21:49:00.765" v="62" actId="732"/>
          <pc:sldLayoutMkLst>
            <pc:docMk/>
            <pc:sldMasterMk cId="680749785" sldId="2147483648"/>
            <pc:sldLayoutMk cId="198834700" sldId="2147483661"/>
          </pc:sldLayoutMkLst>
          <pc:spChg chg="mod">
            <ac:chgData name="Robinson, Hadiya" userId="a514d763-7a59-45ae-92d3-08ce5e14376f" providerId="ADAL" clId="{640D972D-48B4-D644-88D6-FE6FC72BC0A1}" dt="2019-12-19T21:47:24.030" v="54" actId="167"/>
            <ac:spMkLst>
              <pc:docMk/>
              <pc:sldMasterMk cId="680749785" sldId="2147483648"/>
              <pc:sldLayoutMk cId="198834700" sldId="2147483661"/>
              <ac:spMk id="20" creationId="{493E84CE-363A-7B44-953B-D922A87A8A6A}"/>
            </ac:spMkLst>
          </pc:spChg>
          <pc:picChg chg="del">
            <ac:chgData name="Robinson, Hadiya" userId="a514d763-7a59-45ae-92d3-08ce5e14376f" providerId="ADAL" clId="{640D972D-48B4-D644-88D6-FE6FC72BC0A1}" dt="2019-12-19T21:47:29.633" v="55" actId="478"/>
            <ac:picMkLst>
              <pc:docMk/>
              <pc:sldMasterMk cId="680749785" sldId="2147483648"/>
              <pc:sldLayoutMk cId="198834700" sldId="2147483661"/>
              <ac:picMk id="3" creationId="{93D27733-DA5D-324E-BBD6-CE885CD8CE6B}"/>
            </ac:picMkLst>
          </pc:picChg>
          <pc:picChg chg="add mod modCrop">
            <ac:chgData name="Robinson, Hadiya" userId="a514d763-7a59-45ae-92d3-08ce5e14376f" providerId="ADAL" clId="{640D972D-48B4-D644-88D6-FE6FC72BC0A1}" dt="2019-12-19T21:49:00.765" v="62" actId="732"/>
            <ac:picMkLst>
              <pc:docMk/>
              <pc:sldMasterMk cId="680749785" sldId="2147483648"/>
              <pc:sldLayoutMk cId="198834700" sldId="2147483661"/>
              <ac:picMk id="6" creationId="{DAE75062-FB93-7D48-81D9-D364AF744770}"/>
            </ac:picMkLst>
          </pc:picChg>
          <pc:picChg chg="mod">
            <ac:chgData name="Robinson, Hadiya" userId="a514d763-7a59-45ae-92d3-08ce5e14376f" providerId="ADAL" clId="{640D972D-48B4-D644-88D6-FE6FC72BC0A1}" dt="2019-12-19T21:47:20.800" v="53" actId="167"/>
            <ac:picMkLst>
              <pc:docMk/>
              <pc:sldMasterMk cId="680749785" sldId="2147483648"/>
              <pc:sldLayoutMk cId="198834700" sldId="2147483661"/>
              <ac:picMk id="23" creationId="{00000000-0000-0000-0000-000000000000}"/>
            </ac:picMkLst>
          </pc:picChg>
        </pc:sldLayoutChg>
        <pc:sldLayoutChg chg="addSp delSp modSp">
          <pc:chgData name="Robinson, Hadiya" userId="a514d763-7a59-45ae-92d3-08ce5e14376f" providerId="ADAL" clId="{640D972D-48B4-D644-88D6-FE6FC72BC0A1}" dt="2019-12-19T22:41:46.309" v="204" actId="167"/>
          <pc:sldLayoutMkLst>
            <pc:docMk/>
            <pc:sldMasterMk cId="680749785" sldId="2147483648"/>
            <pc:sldLayoutMk cId="1106426794" sldId="2147483662"/>
          </pc:sldLayoutMkLst>
          <pc:spChg chg="add del mod">
            <ac:chgData name="Robinson, Hadiya" userId="a514d763-7a59-45ae-92d3-08ce5e14376f" providerId="ADAL" clId="{640D972D-48B4-D644-88D6-FE6FC72BC0A1}" dt="2019-12-19T22:41:12.842" v="194" actId="167"/>
            <ac:spMkLst>
              <pc:docMk/>
              <pc:sldMasterMk cId="680749785" sldId="2147483648"/>
              <pc:sldLayoutMk cId="1106426794" sldId="2147483662"/>
              <ac:spMk id="24" creationId="{809AA90C-3ED6-1D42-AFA9-AB7F3E67A4CC}"/>
            </ac:spMkLst>
          </pc:spChg>
          <pc:picChg chg="add del mod modCrop">
            <ac:chgData name="Robinson, Hadiya" userId="a514d763-7a59-45ae-92d3-08ce5e14376f" providerId="ADAL" clId="{640D972D-48B4-D644-88D6-FE6FC72BC0A1}" dt="2019-12-19T22:41:14.466" v="195" actId="478"/>
            <ac:picMkLst>
              <pc:docMk/>
              <pc:sldMasterMk cId="680749785" sldId="2147483648"/>
              <pc:sldLayoutMk cId="1106426794" sldId="2147483662"/>
              <ac:picMk id="3" creationId="{B871B824-F51D-FE46-81B2-7208322D0425}"/>
            </ac:picMkLst>
          </pc:picChg>
          <pc:picChg chg="del">
            <ac:chgData name="Robinson, Hadiya" userId="a514d763-7a59-45ae-92d3-08ce5e14376f" providerId="ADAL" clId="{640D972D-48B4-D644-88D6-FE6FC72BC0A1}" dt="2019-12-19T21:39:49.813" v="52" actId="478"/>
            <ac:picMkLst>
              <pc:docMk/>
              <pc:sldMasterMk cId="680749785" sldId="2147483648"/>
              <pc:sldLayoutMk cId="1106426794" sldId="2147483662"/>
              <ac:picMk id="7" creationId="{62D25777-273A-EF4E-9255-2DC773EC6C16}"/>
            </ac:picMkLst>
          </pc:picChg>
          <pc:picChg chg="add mod modCrop">
            <ac:chgData name="Robinson, Hadiya" userId="a514d763-7a59-45ae-92d3-08ce5e14376f" providerId="ADAL" clId="{640D972D-48B4-D644-88D6-FE6FC72BC0A1}" dt="2019-12-19T22:41:46.309" v="204" actId="167"/>
            <ac:picMkLst>
              <pc:docMk/>
              <pc:sldMasterMk cId="680749785" sldId="2147483648"/>
              <pc:sldLayoutMk cId="1106426794" sldId="2147483662"/>
              <ac:picMk id="8" creationId="{01562BBB-08F0-5F49-B23D-2DF55BA91DE8}"/>
            </ac:picMkLst>
          </pc:picChg>
          <pc:picChg chg="mod">
            <ac:chgData name="Robinson, Hadiya" userId="a514d763-7a59-45ae-92d3-08ce5e14376f" providerId="ADAL" clId="{640D972D-48B4-D644-88D6-FE6FC72BC0A1}" dt="2019-12-19T22:41:04.480" v="193" actId="167"/>
            <ac:picMkLst>
              <pc:docMk/>
              <pc:sldMasterMk cId="680749785" sldId="2147483648"/>
              <pc:sldLayoutMk cId="1106426794" sldId="2147483662"/>
              <ac:picMk id="22" creationId="{00000000-0000-0000-0000-000000000000}"/>
            </ac:picMkLst>
          </pc:picChg>
        </pc:sldLayoutChg>
        <pc:sldLayoutChg chg="addSp delSp modSp">
          <pc:chgData name="Robinson, Hadiya" userId="a514d763-7a59-45ae-92d3-08ce5e14376f" providerId="ADAL" clId="{640D972D-48B4-D644-88D6-FE6FC72BC0A1}" dt="2019-12-19T22:01:44.825" v="97" actId="18131"/>
          <pc:sldLayoutMkLst>
            <pc:docMk/>
            <pc:sldMasterMk cId="680749785" sldId="2147483648"/>
            <pc:sldLayoutMk cId="1595227541" sldId="2147483666"/>
          </pc:sldLayoutMkLst>
          <pc:picChg chg="del">
            <ac:chgData name="Robinson, Hadiya" userId="a514d763-7a59-45ae-92d3-08ce5e14376f" providerId="ADAL" clId="{640D972D-48B4-D644-88D6-FE6FC72BC0A1}" dt="2019-12-19T22:01:39.594" v="96" actId="478"/>
            <ac:picMkLst>
              <pc:docMk/>
              <pc:sldMasterMk cId="680749785" sldId="2147483648"/>
              <pc:sldLayoutMk cId="1595227541" sldId="2147483666"/>
              <ac:picMk id="3" creationId="{AEC77EF7-B357-E240-8458-782983F1E90C}"/>
            </ac:picMkLst>
          </pc:picChg>
          <pc:picChg chg="add mod modCrop">
            <ac:chgData name="Robinson, Hadiya" userId="a514d763-7a59-45ae-92d3-08ce5e14376f" providerId="ADAL" clId="{640D972D-48B4-D644-88D6-FE6FC72BC0A1}" dt="2019-12-19T22:01:44.825" v="97" actId="18131"/>
            <ac:picMkLst>
              <pc:docMk/>
              <pc:sldMasterMk cId="680749785" sldId="2147483648"/>
              <pc:sldLayoutMk cId="1595227541" sldId="2147483666"/>
              <ac:picMk id="7" creationId="{3BBFBE22-ECB1-C24C-B8F9-E7B6FAD0A5EB}"/>
            </ac:picMkLst>
          </pc:picChg>
        </pc:sldLayoutChg>
        <pc:sldLayoutChg chg="addSp delSp modSp">
          <pc:chgData name="Robinson, Hadiya" userId="a514d763-7a59-45ae-92d3-08ce5e14376f" providerId="ADAL" clId="{640D972D-48B4-D644-88D6-FE6FC72BC0A1}" dt="2019-12-19T22:09:00.169" v="148" actId="18131"/>
          <pc:sldLayoutMkLst>
            <pc:docMk/>
            <pc:sldMasterMk cId="680749785" sldId="2147483648"/>
            <pc:sldLayoutMk cId="1906082947" sldId="2147483667"/>
          </pc:sldLayoutMkLst>
          <pc:picChg chg="del">
            <ac:chgData name="Robinson, Hadiya" userId="a514d763-7a59-45ae-92d3-08ce5e14376f" providerId="ADAL" clId="{640D972D-48B4-D644-88D6-FE6FC72BC0A1}" dt="2019-12-19T22:08:26.745" v="138" actId="478"/>
            <ac:picMkLst>
              <pc:docMk/>
              <pc:sldMasterMk cId="680749785" sldId="2147483648"/>
              <pc:sldLayoutMk cId="1906082947" sldId="2147483667"/>
              <ac:picMk id="3" creationId="{0301AE8A-C00B-1242-814B-ACC6F12331D8}"/>
            </ac:picMkLst>
          </pc:picChg>
          <pc:picChg chg="add mod modCrop">
            <ac:chgData name="Robinson, Hadiya" userId="a514d763-7a59-45ae-92d3-08ce5e14376f" providerId="ADAL" clId="{640D972D-48B4-D644-88D6-FE6FC72BC0A1}" dt="2019-12-19T22:09:00.169" v="148" actId="18131"/>
            <ac:picMkLst>
              <pc:docMk/>
              <pc:sldMasterMk cId="680749785" sldId="2147483648"/>
              <pc:sldLayoutMk cId="1906082947" sldId="2147483667"/>
              <ac:picMk id="7" creationId="{594BDB58-3EFB-5D4D-BE19-BF4749CB955A}"/>
            </ac:picMkLst>
          </pc:picChg>
        </pc:sldLayoutChg>
        <pc:sldLayoutChg chg="addSp delSp modSp">
          <pc:chgData name="Robinson, Hadiya" userId="a514d763-7a59-45ae-92d3-08ce5e14376f" providerId="ADAL" clId="{640D972D-48B4-D644-88D6-FE6FC72BC0A1}" dt="2019-12-19T22:07:23.496" v="122" actId="18131"/>
          <pc:sldLayoutMkLst>
            <pc:docMk/>
            <pc:sldMasterMk cId="680749785" sldId="2147483648"/>
            <pc:sldLayoutMk cId="410889472" sldId="2147483668"/>
          </pc:sldLayoutMkLst>
          <pc:picChg chg="add mod modCrop">
            <ac:chgData name="Robinson, Hadiya" userId="a514d763-7a59-45ae-92d3-08ce5e14376f" providerId="ADAL" clId="{640D972D-48B4-D644-88D6-FE6FC72BC0A1}" dt="2019-12-19T22:07:23.496" v="122" actId="18131"/>
            <ac:picMkLst>
              <pc:docMk/>
              <pc:sldMasterMk cId="680749785" sldId="2147483648"/>
              <pc:sldLayoutMk cId="410889472" sldId="2147483668"/>
              <ac:picMk id="3" creationId="{38DB4F22-14BA-3245-B9EF-77811CA19BED}"/>
            </ac:picMkLst>
          </pc:picChg>
          <pc:picChg chg="del">
            <ac:chgData name="Robinson, Hadiya" userId="a514d763-7a59-45ae-92d3-08ce5e14376f" providerId="ADAL" clId="{640D972D-48B4-D644-88D6-FE6FC72BC0A1}" dt="2019-12-19T22:06:45.541" v="111" actId="478"/>
            <ac:picMkLst>
              <pc:docMk/>
              <pc:sldMasterMk cId="680749785" sldId="2147483648"/>
              <pc:sldLayoutMk cId="410889472" sldId="2147483668"/>
              <ac:picMk id="8" creationId="{5EFE546F-A4E1-F14F-9C71-27DB26B3D09D}"/>
            </ac:picMkLst>
          </pc:picChg>
        </pc:sldLayoutChg>
        <pc:sldLayoutChg chg="addSp delSp modSp">
          <pc:chgData name="Robinson, Hadiya" userId="a514d763-7a59-45ae-92d3-08ce5e14376f" providerId="ADAL" clId="{640D972D-48B4-D644-88D6-FE6FC72BC0A1}" dt="2019-12-19T22:58:42.706" v="237" actId="18331"/>
          <pc:sldLayoutMkLst>
            <pc:docMk/>
            <pc:sldMasterMk cId="680749785" sldId="2147483648"/>
            <pc:sldLayoutMk cId="279072608" sldId="2147483678"/>
          </pc:sldLayoutMkLst>
          <pc:picChg chg="add mod modCrop">
            <ac:chgData name="Robinson, Hadiya" userId="a514d763-7a59-45ae-92d3-08ce5e14376f" providerId="ADAL" clId="{640D972D-48B4-D644-88D6-FE6FC72BC0A1}" dt="2019-12-19T22:58:42.706" v="237" actId="18331"/>
            <ac:picMkLst>
              <pc:docMk/>
              <pc:sldMasterMk cId="680749785" sldId="2147483648"/>
              <pc:sldLayoutMk cId="279072608" sldId="2147483678"/>
              <ac:picMk id="3" creationId="{81233CA5-9FB5-1849-9E34-110EB78E987A}"/>
            </ac:picMkLst>
          </pc:picChg>
          <pc:picChg chg="del">
            <ac:chgData name="Robinson, Hadiya" userId="a514d763-7a59-45ae-92d3-08ce5e14376f" providerId="ADAL" clId="{640D972D-48B4-D644-88D6-FE6FC72BC0A1}" dt="2019-12-19T22:07:29.137" v="123" actId="478"/>
            <ac:picMkLst>
              <pc:docMk/>
              <pc:sldMasterMk cId="680749785" sldId="2147483648"/>
              <pc:sldLayoutMk cId="279072608" sldId="2147483678"/>
              <ac:picMk id="6" creationId="{53BC90D4-20C6-BD47-85E3-C341324E7C2A}"/>
            </ac:picMkLst>
          </pc:picChg>
        </pc:sldLayoutChg>
        <pc:sldLayoutChg chg="addSp delSp modSp">
          <pc:chgData name="Robinson, Hadiya" userId="a514d763-7a59-45ae-92d3-08ce5e14376f" providerId="ADAL" clId="{640D972D-48B4-D644-88D6-FE6FC72BC0A1}" dt="2019-12-19T22:06:41.308" v="110" actId="167"/>
          <pc:sldLayoutMkLst>
            <pc:docMk/>
            <pc:sldMasterMk cId="680749785" sldId="2147483648"/>
            <pc:sldLayoutMk cId="114992040" sldId="2147483679"/>
          </pc:sldLayoutMkLst>
          <pc:picChg chg="del">
            <ac:chgData name="Robinson, Hadiya" userId="a514d763-7a59-45ae-92d3-08ce5e14376f" providerId="ADAL" clId="{640D972D-48B4-D644-88D6-FE6FC72BC0A1}" dt="2019-12-19T22:06:22.598" v="107" actId="478"/>
            <ac:picMkLst>
              <pc:docMk/>
              <pc:sldMasterMk cId="680749785" sldId="2147483648"/>
              <pc:sldLayoutMk cId="114992040" sldId="2147483679"/>
              <ac:picMk id="3" creationId="{058A8BA9-1AEA-3A4A-8162-FBFE6CA43F97}"/>
            </ac:picMkLst>
          </pc:picChg>
          <pc:picChg chg="add mod modCrop">
            <ac:chgData name="Robinson, Hadiya" userId="a514d763-7a59-45ae-92d3-08ce5e14376f" providerId="ADAL" clId="{640D972D-48B4-D644-88D6-FE6FC72BC0A1}" dt="2019-12-19T22:06:41.308" v="110" actId="167"/>
            <ac:picMkLst>
              <pc:docMk/>
              <pc:sldMasterMk cId="680749785" sldId="2147483648"/>
              <pc:sldLayoutMk cId="114992040" sldId="2147483679"/>
              <ac:picMk id="7" creationId="{6C852D88-E404-8345-B9FA-34CFA4406979}"/>
            </ac:picMkLst>
          </pc:picChg>
        </pc:sldLayoutChg>
        <pc:sldLayoutChg chg="addSp delSp modSp">
          <pc:chgData name="Robinson, Hadiya" userId="a514d763-7a59-45ae-92d3-08ce5e14376f" providerId="ADAL" clId="{640D972D-48B4-D644-88D6-FE6FC72BC0A1}" dt="2019-12-19T22:13:13.768" v="163" actId="18131"/>
          <pc:sldLayoutMkLst>
            <pc:docMk/>
            <pc:sldMasterMk cId="680749785" sldId="2147483648"/>
            <pc:sldLayoutMk cId="2087508286" sldId="2147483683"/>
          </pc:sldLayoutMkLst>
          <pc:spChg chg="mod">
            <ac:chgData name="Robinson, Hadiya" userId="a514d763-7a59-45ae-92d3-08ce5e14376f" providerId="ADAL" clId="{640D972D-48B4-D644-88D6-FE6FC72BC0A1}" dt="2019-12-19T22:11:09.094" v="150" actId="167"/>
            <ac:spMkLst>
              <pc:docMk/>
              <pc:sldMasterMk cId="680749785" sldId="2147483648"/>
              <pc:sldLayoutMk cId="2087508286" sldId="2147483683"/>
              <ac:spMk id="24" creationId="{809AA90C-3ED6-1D42-AFA9-AB7F3E67A4CC}"/>
            </ac:spMkLst>
          </pc:spChg>
          <pc:picChg chg="add mod modCrop">
            <ac:chgData name="Robinson, Hadiya" userId="a514d763-7a59-45ae-92d3-08ce5e14376f" providerId="ADAL" clId="{640D972D-48B4-D644-88D6-FE6FC72BC0A1}" dt="2019-12-19T22:13:13.768" v="163" actId="18131"/>
            <ac:picMkLst>
              <pc:docMk/>
              <pc:sldMasterMk cId="680749785" sldId="2147483648"/>
              <pc:sldLayoutMk cId="2087508286" sldId="2147483683"/>
              <ac:picMk id="3" creationId="{87EE9673-7158-CC4F-B4A6-DC793F62BB05}"/>
            </ac:picMkLst>
          </pc:picChg>
          <pc:picChg chg="del">
            <ac:chgData name="Robinson, Hadiya" userId="a514d763-7a59-45ae-92d3-08ce5e14376f" providerId="ADAL" clId="{640D972D-48B4-D644-88D6-FE6FC72BC0A1}" dt="2019-12-19T22:11:10.034" v="151" actId="478"/>
            <ac:picMkLst>
              <pc:docMk/>
              <pc:sldMasterMk cId="680749785" sldId="2147483648"/>
              <pc:sldLayoutMk cId="2087508286" sldId="2147483683"/>
              <ac:picMk id="6" creationId="{E0758830-2AF0-6A42-9EE7-C5BD750631AA}"/>
            </ac:picMkLst>
          </pc:picChg>
          <pc:picChg chg="mod">
            <ac:chgData name="Robinson, Hadiya" userId="a514d763-7a59-45ae-92d3-08ce5e14376f" providerId="ADAL" clId="{640D972D-48B4-D644-88D6-FE6FC72BC0A1}" dt="2019-12-19T22:11:04.571" v="149" actId="167"/>
            <ac:picMkLst>
              <pc:docMk/>
              <pc:sldMasterMk cId="680749785" sldId="2147483648"/>
              <pc:sldLayoutMk cId="2087508286" sldId="2147483683"/>
              <ac:picMk id="22" creationId="{00000000-0000-0000-0000-000000000000}"/>
            </ac:picMkLst>
          </pc:picChg>
        </pc:sldLayoutChg>
        <pc:sldLayoutChg chg="addSp delSp modSp">
          <pc:chgData name="Robinson, Hadiya" userId="a514d763-7a59-45ae-92d3-08ce5e14376f" providerId="ADAL" clId="{640D972D-48B4-D644-88D6-FE6FC72BC0A1}" dt="2019-12-19T21:03:43.960" v="46" actId="732"/>
          <pc:sldLayoutMkLst>
            <pc:docMk/>
            <pc:sldMasterMk cId="680749785" sldId="2147483648"/>
            <pc:sldLayoutMk cId="2120725810" sldId="2147483684"/>
          </pc:sldLayoutMkLst>
          <pc:spChg chg="mod">
            <ac:chgData name="Robinson, Hadiya" userId="a514d763-7a59-45ae-92d3-08ce5e14376f" providerId="ADAL" clId="{640D972D-48B4-D644-88D6-FE6FC72BC0A1}" dt="2019-12-19T20:47:46.403" v="29" actId="167"/>
            <ac:spMkLst>
              <pc:docMk/>
              <pc:sldMasterMk cId="680749785" sldId="2147483648"/>
              <pc:sldLayoutMk cId="2120725810" sldId="2147483684"/>
              <ac:spMk id="20" creationId="{493E84CE-363A-7B44-953B-D922A87A8A6A}"/>
            </ac:spMkLst>
          </pc:spChg>
          <pc:picChg chg="add del mod modCrop">
            <ac:chgData name="Robinson, Hadiya" userId="a514d763-7a59-45ae-92d3-08ce5e14376f" providerId="ADAL" clId="{640D972D-48B4-D644-88D6-FE6FC72BC0A1}" dt="2019-12-19T20:49:09.905" v="37" actId="478"/>
            <ac:picMkLst>
              <pc:docMk/>
              <pc:sldMasterMk cId="680749785" sldId="2147483648"/>
              <pc:sldLayoutMk cId="2120725810" sldId="2147483684"/>
              <ac:picMk id="3" creationId="{8AA905C9-85F2-2743-BD98-E24D79BAC861}"/>
            </ac:picMkLst>
          </pc:picChg>
          <pc:picChg chg="del">
            <ac:chgData name="Robinson, Hadiya" userId="a514d763-7a59-45ae-92d3-08ce5e14376f" providerId="ADAL" clId="{640D972D-48B4-D644-88D6-FE6FC72BC0A1}" dt="2019-12-19T20:45:40.354" v="5" actId="478"/>
            <ac:picMkLst>
              <pc:docMk/>
              <pc:sldMasterMk cId="680749785" sldId="2147483648"/>
              <pc:sldLayoutMk cId="2120725810" sldId="2147483684"/>
              <ac:picMk id="6" creationId="{075B96D9-BF83-C548-83E2-2D5457C2E38C}"/>
            </ac:picMkLst>
          </pc:picChg>
          <pc:picChg chg="add mod modCrop">
            <ac:chgData name="Robinson, Hadiya" userId="a514d763-7a59-45ae-92d3-08ce5e14376f" providerId="ADAL" clId="{640D972D-48B4-D644-88D6-FE6FC72BC0A1}" dt="2019-12-19T21:03:43.960" v="46" actId="732"/>
            <ac:picMkLst>
              <pc:docMk/>
              <pc:sldMasterMk cId="680749785" sldId="2147483648"/>
              <pc:sldLayoutMk cId="2120725810" sldId="2147483684"/>
              <ac:picMk id="8" creationId="{22741AB4-60A6-844C-80C3-7665BB8AF812}"/>
            </ac:picMkLst>
          </pc:picChg>
          <pc:picChg chg="mod">
            <ac:chgData name="Robinson, Hadiya" userId="a514d763-7a59-45ae-92d3-08ce5e14376f" providerId="ADAL" clId="{640D972D-48B4-D644-88D6-FE6FC72BC0A1}" dt="2019-12-19T20:47:50.672" v="30" actId="167"/>
            <ac:picMkLst>
              <pc:docMk/>
              <pc:sldMasterMk cId="680749785" sldId="2147483648"/>
              <pc:sldLayoutMk cId="2120725810" sldId="2147483684"/>
              <ac:picMk id="23" creationId="{00000000-0000-0000-0000-000000000000}"/>
            </ac:picMkLst>
          </pc:picChg>
        </pc:sldLayoutChg>
        <pc:sldLayoutChg chg="addSp delSp modSp">
          <pc:chgData name="Robinson, Hadiya" userId="a514d763-7a59-45ae-92d3-08ce5e14376f" providerId="ADAL" clId="{640D972D-48B4-D644-88D6-FE6FC72BC0A1}" dt="2019-12-19T21:51:01.775" v="82" actId="478"/>
          <pc:sldLayoutMkLst>
            <pc:docMk/>
            <pc:sldMasterMk cId="680749785" sldId="2147483648"/>
            <pc:sldLayoutMk cId="671863488" sldId="2147483685"/>
          </pc:sldLayoutMkLst>
          <pc:picChg chg="add mod">
            <ac:chgData name="Robinson, Hadiya" userId="a514d763-7a59-45ae-92d3-08ce5e14376f" providerId="ADAL" clId="{640D972D-48B4-D644-88D6-FE6FC72BC0A1}" dt="2019-12-19T21:50:13.329" v="73" actId="1076"/>
            <ac:picMkLst>
              <pc:docMk/>
              <pc:sldMasterMk cId="680749785" sldId="2147483648"/>
              <pc:sldLayoutMk cId="671863488" sldId="2147483685"/>
              <ac:picMk id="6" creationId="{05390051-B4DE-9C4E-8501-3ACCF095004E}"/>
            </ac:picMkLst>
          </pc:picChg>
          <pc:picChg chg="add mod modCrop">
            <ac:chgData name="Robinson, Hadiya" userId="a514d763-7a59-45ae-92d3-08ce5e14376f" providerId="ADAL" clId="{640D972D-48B4-D644-88D6-FE6FC72BC0A1}" dt="2019-12-19T21:50:59.420" v="81" actId="732"/>
            <ac:picMkLst>
              <pc:docMk/>
              <pc:sldMasterMk cId="680749785" sldId="2147483648"/>
              <pc:sldLayoutMk cId="671863488" sldId="2147483685"/>
              <ac:picMk id="8" creationId="{BA1792B9-5C37-FE49-B406-F3DCE06DFE57}"/>
            </ac:picMkLst>
          </pc:picChg>
          <pc:picChg chg="del mod">
            <ac:chgData name="Robinson, Hadiya" userId="a514d763-7a59-45ae-92d3-08ce5e14376f" providerId="ADAL" clId="{640D972D-48B4-D644-88D6-FE6FC72BC0A1}" dt="2019-12-19T21:51:01.775" v="82" actId="478"/>
            <ac:picMkLst>
              <pc:docMk/>
              <pc:sldMasterMk cId="680749785" sldId="2147483648"/>
              <pc:sldLayoutMk cId="671863488" sldId="2147483685"/>
              <ac:picMk id="21" creationId="{00000000-0000-0000-0000-000000000000}"/>
            </ac:picMkLst>
          </pc:picChg>
          <pc:picChg chg="del">
            <ac:chgData name="Robinson, Hadiya" userId="a514d763-7a59-45ae-92d3-08ce5e14376f" providerId="ADAL" clId="{640D972D-48B4-D644-88D6-FE6FC72BC0A1}" dt="2019-12-19T21:49:21.868" v="63" actId="478"/>
            <ac:picMkLst>
              <pc:docMk/>
              <pc:sldMasterMk cId="680749785" sldId="2147483648"/>
              <pc:sldLayoutMk cId="671863488" sldId="2147483685"/>
              <ac:picMk id="22" creationId="{00000000-0000-0000-0000-000000000000}"/>
            </ac:picMkLst>
          </pc:picChg>
        </pc:sldLayoutChg>
        <pc:sldLayoutChg chg="addSp delSp modSp">
          <pc:chgData name="Robinson, Hadiya" userId="a514d763-7a59-45ae-92d3-08ce5e14376f" providerId="ADAL" clId="{640D972D-48B4-D644-88D6-FE6FC72BC0A1}" dt="2019-12-19T22:57:35.038" v="233" actId="167"/>
          <pc:sldLayoutMkLst>
            <pc:docMk/>
            <pc:sldMasterMk cId="680749785" sldId="2147483648"/>
            <pc:sldLayoutMk cId="2006428110" sldId="2147483686"/>
          </pc:sldLayoutMkLst>
          <pc:spChg chg="mod">
            <ac:chgData name="Robinson, Hadiya" userId="a514d763-7a59-45ae-92d3-08ce5e14376f" providerId="ADAL" clId="{640D972D-48B4-D644-88D6-FE6FC72BC0A1}" dt="2019-12-19T22:13:28.067" v="165" actId="167"/>
            <ac:spMkLst>
              <pc:docMk/>
              <pc:sldMasterMk cId="680749785" sldId="2147483648"/>
              <pc:sldLayoutMk cId="2006428110" sldId="2147483686"/>
              <ac:spMk id="24" creationId="{809AA90C-3ED6-1D42-AFA9-AB7F3E67A4CC}"/>
            </ac:spMkLst>
          </pc:spChg>
          <pc:picChg chg="del">
            <ac:chgData name="Robinson, Hadiya" userId="a514d763-7a59-45ae-92d3-08ce5e14376f" providerId="ADAL" clId="{640D972D-48B4-D644-88D6-FE6FC72BC0A1}" dt="2019-12-19T22:13:30.309" v="166" actId="478"/>
            <ac:picMkLst>
              <pc:docMk/>
              <pc:sldMasterMk cId="680749785" sldId="2147483648"/>
              <pc:sldLayoutMk cId="2006428110" sldId="2147483686"/>
              <ac:picMk id="3" creationId="{87EE9673-7158-CC4F-B4A6-DC793F62BB05}"/>
            </ac:picMkLst>
          </pc:picChg>
          <pc:picChg chg="add del mod">
            <ac:chgData name="Robinson, Hadiya" userId="a514d763-7a59-45ae-92d3-08ce5e14376f" providerId="ADAL" clId="{640D972D-48B4-D644-88D6-FE6FC72BC0A1}" dt="2019-12-19T22:29:09.628" v="192" actId="478"/>
            <ac:picMkLst>
              <pc:docMk/>
              <pc:sldMasterMk cId="680749785" sldId="2147483648"/>
              <pc:sldLayoutMk cId="2006428110" sldId="2147483686"/>
              <ac:picMk id="6" creationId="{F2C8ACD0-616F-344B-AE0A-1A986BF42DE5}"/>
            </ac:picMkLst>
          </pc:picChg>
          <pc:picChg chg="add del mod modCrop">
            <ac:chgData name="Robinson, Hadiya" userId="a514d763-7a59-45ae-92d3-08ce5e14376f" providerId="ADAL" clId="{640D972D-48B4-D644-88D6-FE6FC72BC0A1}" dt="2019-12-19T22:50:54.112" v="219" actId="478"/>
            <ac:picMkLst>
              <pc:docMk/>
              <pc:sldMasterMk cId="680749785" sldId="2147483648"/>
              <pc:sldLayoutMk cId="2006428110" sldId="2147483686"/>
              <ac:picMk id="8" creationId="{F208657B-2543-AF4C-BA24-AAEAC30997B7}"/>
            </ac:picMkLst>
          </pc:picChg>
          <pc:picChg chg="add mod modCrop">
            <ac:chgData name="Robinson, Hadiya" userId="a514d763-7a59-45ae-92d3-08ce5e14376f" providerId="ADAL" clId="{640D972D-48B4-D644-88D6-FE6FC72BC0A1}" dt="2019-12-19T22:57:35.038" v="233" actId="167"/>
            <ac:picMkLst>
              <pc:docMk/>
              <pc:sldMasterMk cId="680749785" sldId="2147483648"/>
              <pc:sldLayoutMk cId="2006428110" sldId="2147483686"/>
              <ac:picMk id="10" creationId="{F0CA6C84-44A8-D14F-A1F5-C130BA72FDDE}"/>
            </ac:picMkLst>
          </pc:picChg>
          <pc:picChg chg="mod">
            <ac:chgData name="Robinson, Hadiya" userId="a514d763-7a59-45ae-92d3-08ce5e14376f" providerId="ADAL" clId="{640D972D-48B4-D644-88D6-FE6FC72BC0A1}" dt="2019-12-19T22:13:24.254" v="164" actId="167"/>
            <ac:picMkLst>
              <pc:docMk/>
              <pc:sldMasterMk cId="680749785" sldId="2147483648"/>
              <pc:sldLayoutMk cId="2006428110" sldId="2147483686"/>
              <ac:picMk id="22"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860D3-DD36-4217-AAA7-1F142548E26C}" type="datetimeFigureOut">
              <a:rPr lang="en-US" smtClean="0"/>
              <a:t>3/20/2020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8A19F-B9D7-4AF0-BACC-B2EEAA448648}" type="slidenum">
              <a:rPr lang="en-US" smtClean="0"/>
              <a:t>‹#›</a:t>
            </a:fld>
            <a:endParaRPr lang="en-US" dirty="0"/>
          </a:p>
        </p:txBody>
      </p:sp>
    </p:spTree>
    <p:extLst>
      <p:ext uri="{BB962C8B-B14F-4D97-AF65-F5344CB8AC3E}">
        <p14:creationId xmlns:p14="http://schemas.microsoft.com/office/powerpoint/2010/main" val="117749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the main content slide for your presentation.  A two column format is also available (slide 10). </a:t>
            </a:r>
          </a:p>
        </p:txBody>
      </p:sp>
      <p:sp>
        <p:nvSpPr>
          <p:cNvPr id="4" name="Slide Number Placeholder 3"/>
          <p:cNvSpPr>
            <a:spLocks noGrp="1"/>
          </p:cNvSpPr>
          <p:nvPr>
            <p:ph type="sldNum" sz="quarter" idx="10"/>
          </p:nvPr>
        </p:nvSpPr>
        <p:spPr/>
        <p:txBody>
          <a:bodyPr/>
          <a:lstStyle/>
          <a:p>
            <a:fld id="{11C8A19F-B9D7-4AF0-BACC-B2EEAA448648}" type="slidenum">
              <a:rPr lang="en-US" smtClean="0"/>
              <a:t>3</a:t>
            </a:fld>
            <a:endParaRPr lang="en-US" dirty="0"/>
          </a:p>
        </p:txBody>
      </p:sp>
    </p:spTree>
    <p:extLst>
      <p:ext uri="{BB962C8B-B14F-4D97-AF65-F5344CB8AC3E}">
        <p14:creationId xmlns:p14="http://schemas.microsoft.com/office/powerpoint/2010/main" val="413588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the main content slide for your presentation.  A two column format is also available (slide 10). </a:t>
            </a:r>
          </a:p>
        </p:txBody>
      </p:sp>
      <p:sp>
        <p:nvSpPr>
          <p:cNvPr id="4" name="Slide Number Placeholder 3"/>
          <p:cNvSpPr>
            <a:spLocks noGrp="1"/>
          </p:cNvSpPr>
          <p:nvPr>
            <p:ph type="sldNum" sz="quarter" idx="10"/>
          </p:nvPr>
        </p:nvSpPr>
        <p:spPr/>
        <p:txBody>
          <a:bodyPr/>
          <a:lstStyle/>
          <a:p>
            <a:fld id="{11C8A19F-B9D7-4AF0-BACC-B2EEAA448648}" type="slidenum">
              <a:rPr lang="en-US" smtClean="0"/>
              <a:t>4</a:t>
            </a:fld>
            <a:endParaRPr lang="en-US" dirty="0"/>
          </a:p>
        </p:txBody>
      </p:sp>
    </p:spTree>
    <p:extLst>
      <p:ext uri="{BB962C8B-B14F-4D97-AF65-F5344CB8AC3E}">
        <p14:creationId xmlns:p14="http://schemas.microsoft.com/office/powerpoint/2010/main" val="580289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0 Legal Update Cover Slide">
    <p:spTree>
      <p:nvGrpSpPr>
        <p:cNvPr id="1" name=""/>
        <p:cNvGrpSpPr/>
        <p:nvPr/>
      </p:nvGrpSpPr>
      <p:grpSpPr>
        <a:xfrm>
          <a:off x="0" y="0"/>
          <a:ext cx="0" cy="0"/>
          <a:chOff x="0" y="0"/>
          <a:chExt cx="0" cy="0"/>
        </a:xfrm>
      </p:grpSpPr>
      <p:pic>
        <p:nvPicPr>
          <p:cNvPr id="11" name="Picture 10" descr="A picture containing building, sitting, street, standing&#10;&#10;Description automatically generated">
            <a:extLst>
              <a:ext uri="{FF2B5EF4-FFF2-40B4-BE49-F238E27FC236}">
                <a16:creationId xmlns:a16="http://schemas.microsoft.com/office/drawing/2014/main" id="{F345403C-1DFD-C04E-931A-03368C0E16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08254" y="6350580"/>
            <a:ext cx="3452349"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2" name="Title 1"/>
          <p:cNvSpPr>
            <a:spLocks noGrp="1"/>
          </p:cNvSpPr>
          <p:nvPr>
            <p:ph type="ctrTitle" hasCustomPrompt="1"/>
          </p:nvPr>
        </p:nvSpPr>
        <p:spPr>
          <a:xfrm>
            <a:off x="525779" y="2466767"/>
            <a:ext cx="7202015" cy="2387600"/>
          </a:xfrm>
        </p:spPr>
        <p:txBody>
          <a:bodyPr anchor="b">
            <a:noAutofit/>
          </a:bodyPr>
          <a:lstStyle>
            <a:lvl1pPr algn="l">
              <a:defRPr sz="4500" b="1">
                <a:solidFill>
                  <a:schemeClr val="bg1"/>
                </a:solidFill>
              </a:defRPr>
            </a:lvl1pPr>
          </a:lstStyle>
          <a:p>
            <a:r>
              <a:rPr lang="en-US" dirty="0"/>
              <a:t>Click to edit master title style</a:t>
            </a:r>
          </a:p>
        </p:txBody>
      </p:sp>
      <p:sp>
        <p:nvSpPr>
          <p:cNvPr id="15" name="Subtitle 2"/>
          <p:cNvSpPr>
            <a:spLocks noGrp="1"/>
          </p:cNvSpPr>
          <p:nvPr>
            <p:ph type="subTitle" idx="1" hasCustomPrompt="1"/>
          </p:nvPr>
        </p:nvSpPr>
        <p:spPr>
          <a:xfrm>
            <a:off x="525780" y="4950619"/>
            <a:ext cx="3817620" cy="680160"/>
          </a:xfrm>
        </p:spPr>
        <p:txBody>
          <a:bodyPr>
            <a:noAutofit/>
          </a:bodyPr>
          <a:lstStyle>
            <a:lvl1pPr marL="0" indent="0" algn="l">
              <a:buNone/>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3" name="TextBox 12"/>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pic>
        <p:nvPicPr>
          <p:cNvPr id="6" name="Picture 5">
            <a:extLst>
              <a:ext uri="{FF2B5EF4-FFF2-40B4-BE49-F238E27FC236}">
                <a16:creationId xmlns:a16="http://schemas.microsoft.com/office/drawing/2014/main" id="{05390051-B4DE-9C4E-8501-3ACCF09500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71" y="90232"/>
            <a:ext cx="2231022" cy="1149314"/>
          </a:xfrm>
          <a:prstGeom prst="rect">
            <a:avLst/>
          </a:prstGeom>
        </p:spPr>
      </p:pic>
    </p:spTree>
    <p:extLst>
      <p:ext uri="{BB962C8B-B14F-4D97-AF65-F5344CB8AC3E}">
        <p14:creationId xmlns:p14="http://schemas.microsoft.com/office/powerpoint/2010/main" val="392157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amp;A or other slide">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D9D9D9"/>
                </a:solidFill>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chemeClr val="bg1"/>
                </a:solidFill>
                <a:latin typeface="Arial" panose="020B0604020202020204" pitchFamily="34" charset="0"/>
                <a:cs typeface="Arial" panose="020B0604020202020204" pitchFamily="34" charset="0"/>
              </a:rPr>
              <a:pPr/>
              <a:t>‹#›</a:t>
            </a:fld>
            <a:endParaRPr lang="en-US" sz="900" b="1" i="0" dirty="0">
              <a:solidFill>
                <a:schemeClr val="bg1"/>
              </a:solidFill>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2" hasCustomPrompt="1"/>
          </p:nvPr>
        </p:nvSpPr>
        <p:spPr>
          <a:xfrm>
            <a:off x="2038454" y="2070270"/>
            <a:ext cx="5270417" cy="2614843"/>
          </a:xfrm>
        </p:spPr>
        <p:txBody>
          <a:bodyPr anchor="ctr">
            <a:noAutofit/>
          </a:bodyPr>
          <a:lstStyle>
            <a:lvl1pPr marL="0" indent="0" algn="ctr">
              <a:buNone/>
              <a:defRPr sz="5500" b="1">
                <a:solidFill>
                  <a:schemeClr val="bg1"/>
                </a:solidFill>
              </a:defRPr>
            </a:lvl1pPr>
          </a:lstStyle>
          <a:p>
            <a:pPr lvl="0"/>
            <a:r>
              <a:rPr lang="en-US" dirty="0"/>
              <a:t>Click to edit master text styles here.</a:t>
            </a:r>
          </a:p>
        </p:txBody>
      </p:sp>
      <p:pic>
        <p:nvPicPr>
          <p:cNvPr id="59" name="Picture 58"/>
          <p:cNvPicPr>
            <a:picLocks noChangeAspect="1"/>
          </p:cNvPicPr>
          <p:nvPr userDrawn="1"/>
        </p:nvPicPr>
        <p:blipFill rotWithShape="1">
          <a:blip r:embed="rId2" cstate="screen">
            <a:extLst>
              <a:ext uri="{28A0092B-C50C-407E-A947-70E740481C1C}">
                <a14:useLocalDpi xmlns:a14="http://schemas.microsoft.com/office/drawing/2010/main"/>
              </a:ext>
            </a:extLst>
          </a:blip>
          <a:srcRect l="26310" t="-2" r="56272" b="-2082"/>
          <a:stretch/>
        </p:blipFill>
        <p:spPr>
          <a:xfrm>
            <a:off x="0" y="2070273"/>
            <a:ext cx="1982920" cy="2614844"/>
          </a:xfrm>
          <a:prstGeom prst="rect">
            <a:avLst/>
          </a:prstGeom>
        </p:spPr>
      </p:pic>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2" r="62425" b="-2082"/>
          <a:stretch/>
        </p:blipFill>
        <p:spPr>
          <a:xfrm>
            <a:off x="7463035" y="2070273"/>
            <a:ext cx="1736497" cy="2614844"/>
          </a:xfrm>
          <a:prstGeom prst="rect">
            <a:avLst/>
          </a:prstGeom>
        </p:spPr>
      </p:pic>
    </p:spTree>
    <p:extLst>
      <p:ext uri="{BB962C8B-B14F-4D97-AF65-F5344CB8AC3E}">
        <p14:creationId xmlns:p14="http://schemas.microsoft.com/office/powerpoint/2010/main" val="389961291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41" name="Straight Connector 40"/>
          <p:cNvCxnSpPr/>
          <p:nvPr userDrawn="1"/>
        </p:nvCxnSpPr>
        <p:spPr>
          <a:xfrm flipH="1">
            <a:off x="4358457" y="3655271"/>
            <a:ext cx="2871743"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D9D9D9"/>
                </a:solidFill>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smtClean="0">
                <a:solidFill>
                  <a:schemeClr val="bg1"/>
                </a:solidFill>
              </a:rPr>
              <a:pPr/>
              <a:t>‹#›</a:t>
            </a:fld>
            <a:endParaRPr lang="en-US" sz="900" dirty="0">
              <a:solidFill>
                <a:schemeClr val="bg1"/>
              </a:solidFill>
            </a:endParaRPr>
          </a:p>
        </p:txBody>
      </p:sp>
      <p:sp>
        <p:nvSpPr>
          <p:cNvPr id="8" name="Text Placeholder 7"/>
          <p:cNvSpPr>
            <a:spLocks noGrp="1"/>
          </p:cNvSpPr>
          <p:nvPr>
            <p:ph type="body" sz="quarter" idx="12" hasCustomPrompt="1"/>
          </p:nvPr>
        </p:nvSpPr>
        <p:spPr>
          <a:xfrm>
            <a:off x="4288453" y="2303601"/>
            <a:ext cx="3067935" cy="1250698"/>
          </a:xfrm>
        </p:spPr>
        <p:txBody>
          <a:bodyPr anchor="b">
            <a:noAutofit/>
          </a:bodyPr>
          <a:lstStyle>
            <a:lvl1pPr marL="0" indent="0">
              <a:buNone/>
              <a:defRPr sz="2400" b="1">
                <a:solidFill>
                  <a:schemeClr val="bg1"/>
                </a:solidFill>
              </a:defRPr>
            </a:lvl1pPr>
          </a:lstStyle>
          <a:p>
            <a:pPr lvl="0"/>
            <a:r>
              <a:rPr lang="en-US" dirty="0"/>
              <a:t>Click to edit master text styles here.</a:t>
            </a:r>
          </a:p>
        </p:txBody>
      </p:sp>
      <p:sp>
        <p:nvSpPr>
          <p:cNvPr id="10" name="Text Placeholder 9"/>
          <p:cNvSpPr>
            <a:spLocks noGrp="1"/>
          </p:cNvSpPr>
          <p:nvPr>
            <p:ph type="body" sz="quarter" idx="13" hasCustomPrompt="1"/>
          </p:nvPr>
        </p:nvSpPr>
        <p:spPr>
          <a:xfrm>
            <a:off x="4288455" y="3795128"/>
            <a:ext cx="3059696" cy="474860"/>
          </a:xfrm>
        </p:spPr>
        <p:txBody>
          <a:bodyPr>
            <a:noAutofit/>
          </a:bodyPr>
          <a:lstStyle>
            <a:lvl1pPr marL="0" indent="0">
              <a:buNone/>
              <a:defRPr sz="1050">
                <a:solidFill>
                  <a:srgbClr val="263746"/>
                </a:solidFill>
              </a:defRPr>
            </a:lvl1pPr>
          </a:lstStyle>
          <a:p>
            <a:pPr lvl="0"/>
            <a:r>
              <a:rPr lang="en-US" dirty="0"/>
              <a:t>Click to edit master text styles</a:t>
            </a:r>
          </a:p>
        </p:txBody>
      </p:sp>
      <p:sp>
        <p:nvSpPr>
          <p:cNvPr id="26" name="Picture Placeholder 5"/>
          <p:cNvSpPr>
            <a:spLocks noGrp="1"/>
          </p:cNvSpPr>
          <p:nvPr>
            <p:ph type="pic" sz="quarter" idx="17" hasCustomPrompt="1"/>
          </p:nvPr>
        </p:nvSpPr>
        <p:spPr>
          <a:xfrm>
            <a:off x="1900442" y="2382814"/>
            <a:ext cx="2113542" cy="2113542"/>
          </a:xfrm>
          <a:prstGeom prst="ellipse">
            <a:avLst/>
          </a:prstGeom>
          <a:ln>
            <a:solidFill>
              <a:schemeClr val="bg2"/>
            </a:solidFill>
          </a:ln>
        </p:spPr>
        <p:txBody>
          <a:bodyPr lIns="0" tIns="0" rIns="0" bIns="0"/>
          <a:lstStyle>
            <a:lvl1pPr marL="0" indent="0" algn="ctr">
              <a:buNone/>
              <a:tabLst/>
              <a:defRPr sz="900">
                <a:solidFill>
                  <a:schemeClr val="bg1"/>
                </a:solidFill>
              </a:defRPr>
            </a:lvl1pPr>
          </a:lstStyle>
          <a:p>
            <a:r>
              <a:rPr lang="en-US" dirty="0"/>
              <a:t>Insert presenter </a:t>
            </a:r>
            <a:br>
              <a:rPr lang="en-US" dirty="0"/>
            </a:br>
            <a:r>
              <a:rPr lang="en-US" dirty="0"/>
              <a:t>picture here</a:t>
            </a:r>
          </a:p>
        </p:txBody>
      </p:sp>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l="28625" t="-2" r="56272" b="-2082"/>
          <a:stretch/>
        </p:blipFill>
        <p:spPr>
          <a:xfrm>
            <a:off x="0" y="2157978"/>
            <a:ext cx="1719306" cy="2614844"/>
          </a:xfrm>
          <a:prstGeom prst="rect">
            <a:avLst/>
          </a:prstGeom>
        </p:spPr>
      </p:pic>
      <p:pic>
        <p:nvPicPr>
          <p:cNvPr id="32" name="Picture 31"/>
          <p:cNvPicPr>
            <a:picLocks noChangeAspect="1"/>
          </p:cNvPicPr>
          <p:nvPr userDrawn="1"/>
        </p:nvPicPr>
        <p:blipFill rotWithShape="1">
          <a:blip r:embed="rId2" cstate="screen">
            <a:extLst>
              <a:ext uri="{28A0092B-C50C-407E-A947-70E740481C1C}">
                <a14:useLocalDpi xmlns:a14="http://schemas.microsoft.com/office/drawing/2010/main"/>
              </a:ext>
            </a:extLst>
          </a:blip>
          <a:srcRect l="26310" t="-2" r="58324" b="-2082"/>
          <a:stretch/>
        </p:blipFill>
        <p:spPr>
          <a:xfrm>
            <a:off x="7394661" y="2157978"/>
            <a:ext cx="1749339" cy="2614844"/>
          </a:xfrm>
          <a:prstGeom prst="rect">
            <a:avLst/>
          </a:prstGeom>
        </p:spPr>
      </p:pic>
    </p:spTree>
    <p:extLst>
      <p:ext uri="{BB962C8B-B14F-4D97-AF65-F5344CB8AC3E}">
        <p14:creationId xmlns:p14="http://schemas.microsoft.com/office/powerpoint/2010/main" val="3687540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resenters Slide">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41" name="Straight Connector 40"/>
          <p:cNvCxnSpPr/>
          <p:nvPr userDrawn="1"/>
        </p:nvCxnSpPr>
        <p:spPr>
          <a:xfrm flipH="1" flipV="1">
            <a:off x="4058840" y="2026711"/>
            <a:ext cx="3016517" cy="708"/>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chemeClr val="bg1"/>
                </a:solidFill>
                <a:latin typeface="Arial" panose="020B0604020202020204" pitchFamily="34" charset="0"/>
                <a:cs typeface="Arial" panose="020B0604020202020204" pitchFamily="34" charset="0"/>
              </a:rPr>
              <a:pPr/>
              <a:t>‹#›</a:t>
            </a:fld>
            <a:endParaRPr lang="en-US" sz="900" b="1" i="0" dirty="0">
              <a:solidFill>
                <a:schemeClr val="bg1"/>
              </a:solidFill>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2" hasCustomPrompt="1"/>
          </p:nvPr>
        </p:nvSpPr>
        <p:spPr>
          <a:xfrm>
            <a:off x="4058841" y="1030542"/>
            <a:ext cx="3241370" cy="921926"/>
          </a:xfrm>
        </p:spPr>
        <p:txBody>
          <a:bodyPr anchor="b">
            <a:noAutofit/>
          </a:bodyPr>
          <a:lstStyle>
            <a:lvl1pPr marL="0" indent="0">
              <a:buNone/>
              <a:defRPr sz="1950" b="1">
                <a:solidFill>
                  <a:schemeClr val="bg1"/>
                </a:solidFill>
              </a:defRPr>
            </a:lvl1pPr>
          </a:lstStyle>
          <a:p>
            <a:pPr lvl="0"/>
            <a:r>
              <a:rPr lang="en-US" dirty="0"/>
              <a:t>Click to edit master text styles here.</a:t>
            </a:r>
          </a:p>
        </p:txBody>
      </p:sp>
      <p:sp>
        <p:nvSpPr>
          <p:cNvPr id="10" name="Text Placeholder 9"/>
          <p:cNvSpPr>
            <a:spLocks noGrp="1"/>
          </p:cNvSpPr>
          <p:nvPr>
            <p:ph type="body" sz="quarter" idx="13" hasCustomPrompt="1"/>
          </p:nvPr>
        </p:nvSpPr>
        <p:spPr>
          <a:xfrm>
            <a:off x="4058840" y="2173949"/>
            <a:ext cx="3241370" cy="378753"/>
          </a:xfrm>
        </p:spPr>
        <p:txBody>
          <a:bodyPr>
            <a:noAutofit/>
          </a:bodyPr>
          <a:lstStyle>
            <a:lvl1pPr marL="0" indent="0">
              <a:buNone/>
              <a:defRPr sz="900">
                <a:solidFill>
                  <a:srgbClr val="263746"/>
                </a:solidFill>
              </a:defRPr>
            </a:lvl1pPr>
          </a:lstStyle>
          <a:p>
            <a:pPr lvl="0"/>
            <a:r>
              <a:rPr lang="en-US" dirty="0"/>
              <a:t>Click to edit master text styles</a:t>
            </a: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l="28271" t="-1" r="56272" b="19960"/>
          <a:stretch/>
        </p:blipFill>
        <p:spPr>
          <a:xfrm>
            <a:off x="0" y="800101"/>
            <a:ext cx="1759668" cy="2050220"/>
          </a:xfrm>
          <a:prstGeom prst="rect">
            <a:avLst/>
          </a:prstGeom>
        </p:spPr>
      </p:pic>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1" r="62199" b="19960"/>
          <a:stretch/>
        </p:blipFill>
        <p:spPr>
          <a:xfrm>
            <a:off x="7403079" y="800101"/>
            <a:ext cx="1762173" cy="2050220"/>
          </a:xfrm>
          <a:prstGeom prst="rect">
            <a:avLst/>
          </a:prstGeom>
        </p:spPr>
      </p:pic>
      <p:sp>
        <p:nvSpPr>
          <p:cNvPr id="6" name="Picture Placeholder 5"/>
          <p:cNvSpPr>
            <a:spLocks noGrp="1"/>
          </p:cNvSpPr>
          <p:nvPr>
            <p:ph type="pic" sz="quarter" idx="15" hasCustomPrompt="1"/>
          </p:nvPr>
        </p:nvSpPr>
        <p:spPr>
          <a:xfrm>
            <a:off x="1910934" y="810557"/>
            <a:ext cx="1940807" cy="1940807"/>
          </a:xfrm>
          <a:prstGeom prst="ellipse">
            <a:avLst/>
          </a:prstGeom>
          <a:ln>
            <a:solidFill>
              <a:schemeClr val="bg2"/>
            </a:solidFill>
          </a:ln>
        </p:spPr>
        <p:txBody>
          <a:bodyPr lIns="0" tIns="0" rIns="0" bIns="0"/>
          <a:lstStyle>
            <a:lvl1pPr marL="0" indent="0" algn="ctr">
              <a:buNone/>
              <a:tabLst/>
              <a:defRPr sz="900">
                <a:solidFill>
                  <a:schemeClr val="bg1"/>
                </a:solidFill>
              </a:defRPr>
            </a:lvl1pPr>
          </a:lstStyle>
          <a:p>
            <a:r>
              <a:rPr lang="en-US" dirty="0"/>
              <a:t>Insert presenter </a:t>
            </a:r>
            <a:br>
              <a:rPr lang="en-US" dirty="0"/>
            </a:br>
            <a:r>
              <a:rPr lang="en-US" dirty="0"/>
              <a:t>picture here</a:t>
            </a:r>
          </a:p>
        </p:txBody>
      </p:sp>
      <p:cxnSp>
        <p:nvCxnSpPr>
          <p:cNvPr id="36" name="Straight Connector 35"/>
          <p:cNvCxnSpPr/>
          <p:nvPr userDrawn="1"/>
        </p:nvCxnSpPr>
        <p:spPr>
          <a:xfrm flipH="1" flipV="1">
            <a:off x="4058840" y="4935700"/>
            <a:ext cx="3016517" cy="708"/>
          </a:xfrm>
          <a:prstGeom prst="line">
            <a:avLst/>
          </a:prstGeom>
          <a:noFill/>
          <a:ln w="6350" cap="flat" cmpd="sng" algn="ctr">
            <a:solidFill>
              <a:srgbClr val="FFFFFF">
                <a:lumMod val="75000"/>
              </a:srgbClr>
            </a:solidFill>
            <a:prstDash val="solid"/>
            <a:miter lim="800000"/>
          </a:ln>
          <a:effectLst/>
        </p:spPr>
      </p:cxnSp>
      <p:sp>
        <p:nvSpPr>
          <p:cNvPr id="37" name="Text Placeholder 7"/>
          <p:cNvSpPr>
            <a:spLocks noGrp="1"/>
          </p:cNvSpPr>
          <p:nvPr>
            <p:ph type="body" sz="quarter" idx="16" hasCustomPrompt="1"/>
          </p:nvPr>
        </p:nvSpPr>
        <p:spPr>
          <a:xfrm>
            <a:off x="4058841" y="3939531"/>
            <a:ext cx="3241370" cy="921926"/>
          </a:xfrm>
        </p:spPr>
        <p:txBody>
          <a:bodyPr anchor="b">
            <a:noAutofit/>
          </a:bodyPr>
          <a:lstStyle>
            <a:lvl1pPr marL="0" indent="0">
              <a:buNone/>
              <a:defRPr sz="1950" b="1">
                <a:solidFill>
                  <a:schemeClr val="bg1"/>
                </a:solidFill>
              </a:defRPr>
            </a:lvl1pPr>
          </a:lstStyle>
          <a:p>
            <a:pPr lvl="0"/>
            <a:r>
              <a:rPr lang="en-US" dirty="0"/>
              <a:t>Click to edit master text styles here.</a:t>
            </a:r>
          </a:p>
        </p:txBody>
      </p:sp>
      <p:sp>
        <p:nvSpPr>
          <p:cNvPr id="38" name="Text Placeholder 9"/>
          <p:cNvSpPr>
            <a:spLocks noGrp="1"/>
          </p:cNvSpPr>
          <p:nvPr>
            <p:ph type="body" sz="quarter" idx="17" hasCustomPrompt="1"/>
          </p:nvPr>
        </p:nvSpPr>
        <p:spPr>
          <a:xfrm>
            <a:off x="4058840" y="5082938"/>
            <a:ext cx="3241370" cy="378753"/>
          </a:xfrm>
        </p:spPr>
        <p:txBody>
          <a:bodyPr>
            <a:noAutofit/>
          </a:bodyPr>
          <a:lstStyle>
            <a:lvl1pPr marL="0" indent="0">
              <a:buNone/>
              <a:defRPr sz="900">
                <a:solidFill>
                  <a:srgbClr val="263746"/>
                </a:solidFill>
              </a:defRPr>
            </a:lvl1pPr>
          </a:lstStyle>
          <a:p>
            <a:pPr lvl="0"/>
            <a:r>
              <a:rPr lang="en-US" dirty="0"/>
              <a:t>Click to edit master text styles</a:t>
            </a:r>
          </a:p>
        </p:txBody>
      </p:sp>
      <p:pic>
        <p:nvPicPr>
          <p:cNvPr id="39" name="Picture 38"/>
          <p:cNvPicPr>
            <a:picLocks noChangeAspect="1"/>
          </p:cNvPicPr>
          <p:nvPr userDrawn="1"/>
        </p:nvPicPr>
        <p:blipFill rotWithShape="1">
          <a:blip r:embed="rId2" cstate="screen">
            <a:extLst>
              <a:ext uri="{28A0092B-C50C-407E-A947-70E740481C1C}">
                <a14:useLocalDpi xmlns:a14="http://schemas.microsoft.com/office/drawing/2010/main"/>
              </a:ext>
            </a:extLst>
          </a:blip>
          <a:srcRect l="28271" t="-1" r="56272" b="19960"/>
          <a:stretch/>
        </p:blipFill>
        <p:spPr>
          <a:xfrm>
            <a:off x="0" y="3709090"/>
            <a:ext cx="1759668" cy="2050220"/>
          </a:xfrm>
          <a:prstGeom prst="rect">
            <a:avLst/>
          </a:prstGeom>
        </p:spPr>
      </p:pic>
      <p:pic>
        <p:nvPicPr>
          <p:cNvPr id="40" name="Picture 39"/>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1" r="62199" b="19960"/>
          <a:stretch/>
        </p:blipFill>
        <p:spPr>
          <a:xfrm>
            <a:off x="7403079" y="3709090"/>
            <a:ext cx="1762173" cy="2050220"/>
          </a:xfrm>
          <a:prstGeom prst="rect">
            <a:avLst/>
          </a:prstGeom>
        </p:spPr>
      </p:pic>
      <p:sp>
        <p:nvSpPr>
          <p:cNvPr id="42" name="Picture Placeholder 5"/>
          <p:cNvSpPr>
            <a:spLocks noGrp="1"/>
          </p:cNvSpPr>
          <p:nvPr>
            <p:ph type="pic" sz="quarter" idx="18" hasCustomPrompt="1"/>
          </p:nvPr>
        </p:nvSpPr>
        <p:spPr>
          <a:xfrm>
            <a:off x="1910934" y="3711382"/>
            <a:ext cx="1940807" cy="1940807"/>
          </a:xfrm>
          <a:prstGeom prst="ellipse">
            <a:avLst/>
          </a:prstGeom>
          <a:ln>
            <a:solidFill>
              <a:schemeClr val="bg2"/>
            </a:solidFill>
          </a:ln>
        </p:spPr>
        <p:txBody>
          <a:bodyPr lIns="0" tIns="0" rIns="0" bIns="0"/>
          <a:lstStyle>
            <a:lvl1pPr marL="0" indent="0" algn="ctr">
              <a:buNone/>
              <a:tabLst/>
              <a:defRPr sz="900">
                <a:solidFill>
                  <a:schemeClr val="bg1"/>
                </a:solidFill>
              </a:defRPr>
            </a:lvl1pPr>
          </a:lstStyle>
          <a:p>
            <a:r>
              <a:rPr lang="en-US" dirty="0"/>
              <a:t>Insert presenter </a:t>
            </a:r>
            <a:br>
              <a:rPr lang="en-US" dirty="0"/>
            </a:br>
            <a:r>
              <a:rPr lang="en-US" dirty="0"/>
              <a:t>picture here</a:t>
            </a:r>
          </a:p>
        </p:txBody>
      </p:sp>
    </p:spTree>
    <p:extLst>
      <p:ext uri="{BB962C8B-B14F-4D97-AF65-F5344CB8AC3E}">
        <p14:creationId xmlns:p14="http://schemas.microsoft.com/office/powerpoint/2010/main" val="141228984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9" name="Rectangle 48"/>
          <p:cNvSpPr/>
          <p:nvPr userDrawn="1"/>
        </p:nvSpPr>
        <p:spPr>
          <a:xfrm>
            <a:off x="0" y="0"/>
            <a:ext cx="9144000" cy="6858000"/>
          </a:xfrm>
          <a:prstGeom prst="rect">
            <a:avLst/>
          </a:prstGeom>
          <a:solidFill>
            <a:srgbClr val="FAFCF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8D8D94"/>
                </a:solidFill>
                <a:latin typeface="Arial" panose="020B0604020202020204" pitchFamily="34" charset="0"/>
                <a:cs typeface="Arial" panose="020B0604020202020204" pitchFamily="34" charset="0"/>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chemeClr val="tx1"/>
                </a:solidFill>
                <a:latin typeface="Arial" panose="020B0604020202020204" pitchFamily="34" charset="0"/>
                <a:cs typeface="Arial" panose="020B0604020202020204" pitchFamily="34" charset="0"/>
              </a:rPr>
              <a:pPr/>
              <a:t>‹#›</a:t>
            </a:fld>
            <a:endParaRPr lang="en-US" sz="900" b="1" i="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hasCustomPrompt="1"/>
          </p:nvPr>
        </p:nvSpPr>
        <p:spPr>
          <a:xfrm>
            <a:off x="526502" y="858896"/>
            <a:ext cx="4045499" cy="1164727"/>
          </a:xfrm>
        </p:spPr>
        <p:txBody>
          <a:bodyPr>
            <a:noAutofit/>
          </a:bodyPr>
          <a:lstStyle>
            <a:lvl1pPr marL="0" indent="0">
              <a:buNone/>
              <a:defRPr sz="4500" b="1">
                <a:solidFill>
                  <a:srgbClr val="263746"/>
                </a:solidFill>
              </a:defRPr>
            </a:lvl1pPr>
          </a:lstStyle>
          <a:p>
            <a:pPr lvl="0"/>
            <a:r>
              <a:rPr lang="en-US" dirty="0"/>
              <a:t>Agenda</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95475" y="-13551"/>
            <a:ext cx="3148525" cy="6871551"/>
          </a:xfrm>
          <a:prstGeom prst="rect">
            <a:avLst/>
          </a:prstGeom>
        </p:spPr>
      </p:pic>
    </p:spTree>
    <p:extLst>
      <p:ext uri="{BB962C8B-B14F-4D97-AF65-F5344CB8AC3E}">
        <p14:creationId xmlns:p14="http://schemas.microsoft.com/office/powerpoint/2010/main" val="1172518874"/>
      </p:ext>
    </p:extLst>
  </p:cSld>
  <p:clrMapOvr>
    <a:masterClrMapping/>
  </p:clrMapOvr>
  <p:extLst>
    <p:ext uri="{DCECCB84-F9BA-43D5-87BE-67443E8EF086}">
      <p15:sldGuideLst xmlns:p15="http://schemas.microsoft.com/office/powerpoint/2012/main">
        <p15:guide id="3" orient="horz" pos="5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FBE22-ECB1-C24C-B8F9-E7B6FAD0A5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
          <a:stretch/>
        </p:blipFill>
        <p:spPr>
          <a:xfrm>
            <a:off x="4562474" y="-21021"/>
            <a:ext cx="4581525" cy="6884276"/>
          </a:xfrm>
          <a:prstGeom prst="rect">
            <a:avLst/>
          </a:prstGeom>
        </p:spPr>
      </p:pic>
      <p:sp>
        <p:nvSpPr>
          <p:cNvPr id="34" name="Rectangle 33"/>
          <p:cNvSpPr/>
          <p:nvPr userDrawn="1"/>
        </p:nvSpPr>
        <p:spPr>
          <a:xfrm>
            <a:off x="-1" y="0"/>
            <a:ext cx="4572001" cy="6858000"/>
          </a:xfrm>
          <a:prstGeom prst="rect">
            <a:avLst/>
          </a:prstGeom>
          <a:solidFill>
            <a:srgbClr val="FAFCF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1" y="715108"/>
            <a:ext cx="5496231"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38" name="Straight Connector 37"/>
          <p:cNvCxnSpPr/>
          <p:nvPr userDrawn="1"/>
        </p:nvCxnSpPr>
        <p:spPr>
          <a:xfrm flipH="1">
            <a:off x="600076" y="4647529"/>
            <a:ext cx="4581524"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chemeClr val="tx1"/>
                </a:solidFill>
                <a:latin typeface="Arial" panose="020B0604020202020204" pitchFamily="34" charset="0"/>
                <a:cs typeface="Arial" panose="020B0604020202020204" pitchFamily="34" charset="0"/>
              </a:rPr>
              <a:pPr/>
              <a:t>‹#›</a:t>
            </a:fld>
            <a:endParaRPr lang="en-US" sz="900" b="1" i="0" dirty="0">
              <a:solidFill>
                <a:schemeClr val="tx1"/>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hasCustomPrompt="1"/>
          </p:nvPr>
        </p:nvSpPr>
        <p:spPr>
          <a:xfrm>
            <a:off x="525118" y="3282199"/>
            <a:ext cx="4656482" cy="1262063"/>
          </a:xfrm>
        </p:spPr>
        <p:txBody>
          <a:bodyPr>
            <a:noAutofit/>
          </a:bodyPr>
          <a:lstStyle>
            <a:lvl1pPr marL="0" indent="0">
              <a:buNone/>
              <a:defRPr sz="3000" b="1">
                <a:solidFill>
                  <a:schemeClr val="bg1"/>
                </a:solidFill>
              </a:defRPr>
            </a:lvl1pPr>
          </a:lstStyle>
          <a:p>
            <a:pPr lvl="0"/>
            <a:r>
              <a:rPr lang="en-US" dirty="0"/>
              <a:t>Click to edit master text styles here</a:t>
            </a:r>
          </a:p>
        </p:txBody>
      </p:sp>
      <p:sp>
        <p:nvSpPr>
          <p:cNvPr id="43" name="Text Placeholder 5"/>
          <p:cNvSpPr>
            <a:spLocks noGrp="1"/>
          </p:cNvSpPr>
          <p:nvPr>
            <p:ph type="body" sz="quarter" idx="13" hasCustomPrompt="1"/>
          </p:nvPr>
        </p:nvSpPr>
        <p:spPr>
          <a:xfrm>
            <a:off x="525116" y="4823584"/>
            <a:ext cx="4656483" cy="1262063"/>
          </a:xfrm>
        </p:spPr>
        <p:txBody>
          <a:bodyPr>
            <a:noAutofit/>
          </a:bodyPr>
          <a:lstStyle>
            <a:lvl1pPr marL="0" indent="0">
              <a:buNone/>
              <a:defRPr sz="1650" b="0">
                <a:solidFill>
                  <a:schemeClr val="bg1"/>
                </a:solidFill>
              </a:defRPr>
            </a:lvl1pPr>
          </a:lstStyle>
          <a:p>
            <a:pPr lvl="0"/>
            <a:r>
              <a:rPr lang="en-US" dirty="0"/>
              <a:t>Subline goes here. Also as many as two lines of content.</a:t>
            </a:r>
          </a:p>
        </p:txBody>
      </p:sp>
      <p:sp>
        <p:nvSpPr>
          <p:cNvPr id="46" name="Text Placeholder 5"/>
          <p:cNvSpPr>
            <a:spLocks noGrp="1"/>
          </p:cNvSpPr>
          <p:nvPr>
            <p:ph type="body" sz="quarter" idx="14" hasCustomPrompt="1"/>
          </p:nvPr>
        </p:nvSpPr>
        <p:spPr>
          <a:xfrm>
            <a:off x="525118" y="1772519"/>
            <a:ext cx="649737" cy="1262063"/>
          </a:xfrm>
        </p:spPr>
        <p:txBody>
          <a:bodyPr lIns="0" tIns="0" rIns="0" bIns="0">
            <a:noAutofit/>
          </a:bodyPr>
          <a:lstStyle>
            <a:lvl1pPr marL="0" indent="0">
              <a:buNone/>
              <a:defRPr sz="10000" b="1">
                <a:solidFill>
                  <a:schemeClr val="bg1"/>
                </a:solidFill>
              </a:defRPr>
            </a:lvl1pPr>
          </a:lstStyle>
          <a:p>
            <a:pPr lvl="0"/>
            <a:r>
              <a:rPr lang="en-US" dirty="0"/>
              <a:t>1</a:t>
            </a:r>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l="-1" r="60452" b="56634"/>
          <a:stretch/>
        </p:blipFill>
        <p:spPr>
          <a:xfrm>
            <a:off x="1297965" y="2093080"/>
            <a:ext cx="3959835" cy="976972"/>
          </a:xfrm>
          <a:prstGeom prst="rect">
            <a:avLst/>
          </a:prstGeom>
        </p:spPr>
      </p:pic>
      <p:sp>
        <p:nvSpPr>
          <p:cNvPr id="20" name="Footer Placeholder 9"/>
          <p:cNvSpPr txBox="1">
            <a:spLocks/>
          </p:cNvSpPr>
          <p:nvPr userDrawn="1"/>
        </p:nvSpPr>
        <p:spPr>
          <a:xfrm>
            <a:off x="965934" y="6350580"/>
            <a:ext cx="3335902"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263746"/>
                </a:solidFill>
                <a:latin typeface="Arial" panose="020B0604020202020204" pitchFamily="34" charset="0"/>
                <a:ea typeface="Helvetica" charset="0"/>
                <a:cs typeface="Arial" panose="020B0604020202020204" pitchFamily="34" charset="0"/>
              </a:rPr>
              <a:t>Advocacy. Tailored Insurance Solutions.</a:t>
            </a:r>
            <a:r>
              <a:rPr lang="en-US" sz="900" b="1" i="0" baseline="0" dirty="0">
                <a:solidFill>
                  <a:srgbClr val="263746"/>
                </a:solidFill>
                <a:latin typeface="Arial" panose="020B0604020202020204" pitchFamily="34" charset="0"/>
                <a:ea typeface="Helvetica" charset="0"/>
                <a:cs typeface="Arial" panose="020B0604020202020204" pitchFamily="34" charset="0"/>
              </a:rPr>
              <a:t> Peace of Mind</a:t>
            </a:r>
            <a:endParaRPr lang="en-US" sz="900" b="1" i="0" dirty="0">
              <a:solidFill>
                <a:srgbClr val="263746"/>
              </a:solidFill>
              <a:latin typeface="Arial" panose="020B0604020202020204" pitchFamily="34" charset="0"/>
              <a:ea typeface="Helvetica" charset="0"/>
              <a:cs typeface="Arial" panose="020B0604020202020204" pitchFamily="34" charset="0"/>
            </a:endParaRPr>
          </a:p>
        </p:txBody>
      </p:sp>
    </p:spTree>
    <p:extLst>
      <p:ext uri="{BB962C8B-B14F-4D97-AF65-F5344CB8AC3E}">
        <p14:creationId xmlns:p14="http://schemas.microsoft.com/office/powerpoint/2010/main" val="1595227541"/>
      </p:ext>
    </p:extLst>
  </p:cSld>
  <p:clrMapOvr>
    <a:masterClrMapping/>
  </p:clrMapOvr>
  <p:extLst mod="1">
    <p:ext uri="{DCECCB84-F9BA-43D5-87BE-67443E8EF086}">
      <p15:sldGuideLst xmlns:p15="http://schemas.microsoft.com/office/powerpoint/2012/main">
        <p15:guide id="3" orient="horz" pos="55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5">
    <p:spTree>
      <p:nvGrpSpPr>
        <p:cNvPr id="1" name=""/>
        <p:cNvGrpSpPr/>
        <p:nvPr/>
      </p:nvGrpSpPr>
      <p:grpSpPr>
        <a:xfrm>
          <a:off x="0" y="0"/>
          <a:ext cx="0" cy="0"/>
          <a:chOff x="0" y="0"/>
          <a:chExt cx="0" cy="0"/>
        </a:xfrm>
      </p:grpSpPr>
      <p:pic>
        <p:nvPicPr>
          <p:cNvPr id="7" name="Picture 6" descr="A group of people sitting in a chair&#10;&#10;Description automatically generated">
            <a:extLst>
              <a:ext uri="{FF2B5EF4-FFF2-40B4-BE49-F238E27FC236}">
                <a16:creationId xmlns:a16="http://schemas.microsoft.com/office/drawing/2014/main" id="{6C852D88-E404-8345-B9FA-34CFA44069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8"/>
          <a:stretch/>
        </p:blipFill>
        <p:spPr>
          <a:xfrm>
            <a:off x="3388658" y="-10354"/>
            <a:ext cx="5755341" cy="6868353"/>
          </a:xfrm>
          <a:prstGeom prst="rect">
            <a:avLst/>
          </a:prstGeom>
        </p:spPr>
      </p:pic>
      <p:sp>
        <p:nvSpPr>
          <p:cNvPr id="34" name="Rectangle 33"/>
          <p:cNvSpPr/>
          <p:nvPr userDrawn="1"/>
        </p:nvSpPr>
        <p:spPr>
          <a:xfrm>
            <a:off x="-1" y="-9163"/>
            <a:ext cx="4572001" cy="6867164"/>
          </a:xfrm>
          <a:prstGeom prst="rect">
            <a:avLst/>
          </a:prstGeom>
          <a:solidFill>
            <a:srgbClr val="FAFCF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1" y="715108"/>
            <a:ext cx="5486399"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38" name="Straight Connector 37"/>
          <p:cNvCxnSpPr/>
          <p:nvPr userDrawn="1"/>
        </p:nvCxnSpPr>
        <p:spPr>
          <a:xfrm flipH="1">
            <a:off x="600076" y="4647529"/>
            <a:ext cx="4581524"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rgbClr val="263746"/>
                </a:solidFill>
                <a:latin typeface="Arial" panose="020B0604020202020204" pitchFamily="34" charset="0"/>
                <a:cs typeface="Arial" panose="020B0604020202020204" pitchFamily="34" charset="0"/>
              </a:rPr>
              <a:pPr/>
              <a:t>‹#›</a:t>
            </a:fld>
            <a:endParaRPr lang="en-US" sz="900" b="1" i="0" dirty="0">
              <a:solidFill>
                <a:srgbClr val="263746"/>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hasCustomPrompt="1"/>
          </p:nvPr>
        </p:nvSpPr>
        <p:spPr>
          <a:xfrm>
            <a:off x="525118" y="3282199"/>
            <a:ext cx="4656482" cy="1262063"/>
          </a:xfrm>
        </p:spPr>
        <p:txBody>
          <a:bodyPr>
            <a:noAutofit/>
          </a:bodyPr>
          <a:lstStyle>
            <a:lvl1pPr marL="0" indent="0">
              <a:buNone/>
              <a:defRPr sz="3000" b="1">
                <a:solidFill>
                  <a:schemeClr val="bg1"/>
                </a:solidFill>
              </a:defRPr>
            </a:lvl1pPr>
          </a:lstStyle>
          <a:p>
            <a:pPr lvl="0"/>
            <a:r>
              <a:rPr lang="en-US" dirty="0"/>
              <a:t>Click to edit master text styles here</a:t>
            </a:r>
          </a:p>
        </p:txBody>
      </p:sp>
      <p:sp>
        <p:nvSpPr>
          <p:cNvPr id="43" name="Text Placeholder 5"/>
          <p:cNvSpPr>
            <a:spLocks noGrp="1"/>
          </p:cNvSpPr>
          <p:nvPr>
            <p:ph type="body" sz="quarter" idx="13" hasCustomPrompt="1"/>
          </p:nvPr>
        </p:nvSpPr>
        <p:spPr>
          <a:xfrm>
            <a:off x="525116" y="4823584"/>
            <a:ext cx="4656483" cy="1262063"/>
          </a:xfrm>
        </p:spPr>
        <p:txBody>
          <a:bodyPr>
            <a:noAutofit/>
          </a:bodyPr>
          <a:lstStyle>
            <a:lvl1pPr marL="0" indent="0">
              <a:buNone/>
              <a:defRPr sz="1650" b="0">
                <a:solidFill>
                  <a:schemeClr val="bg1"/>
                </a:solidFill>
              </a:defRPr>
            </a:lvl1pPr>
          </a:lstStyle>
          <a:p>
            <a:pPr lvl="0"/>
            <a:r>
              <a:rPr lang="en-US" dirty="0"/>
              <a:t>Subline goes here. Also as many as two lines of content.</a:t>
            </a:r>
          </a:p>
        </p:txBody>
      </p:sp>
      <p:sp>
        <p:nvSpPr>
          <p:cNvPr id="46" name="Text Placeholder 5"/>
          <p:cNvSpPr>
            <a:spLocks noGrp="1"/>
          </p:cNvSpPr>
          <p:nvPr>
            <p:ph type="body" sz="quarter" idx="14" hasCustomPrompt="1"/>
          </p:nvPr>
        </p:nvSpPr>
        <p:spPr>
          <a:xfrm>
            <a:off x="525118" y="1748768"/>
            <a:ext cx="649737" cy="1262063"/>
          </a:xfrm>
        </p:spPr>
        <p:txBody>
          <a:bodyPr lIns="0" tIns="0" rIns="0" bIns="0">
            <a:noAutofit/>
          </a:bodyPr>
          <a:lstStyle>
            <a:lvl1pPr marL="0" indent="0">
              <a:buNone/>
              <a:defRPr sz="10000" b="1">
                <a:solidFill>
                  <a:schemeClr val="bg1"/>
                </a:solidFill>
              </a:defRPr>
            </a:lvl1pPr>
          </a:lstStyle>
          <a:p>
            <a:pPr lvl="0"/>
            <a:r>
              <a:rPr lang="en-US" dirty="0"/>
              <a:t>2</a:t>
            </a:r>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l="-1" r="60452" b="56634"/>
          <a:stretch/>
        </p:blipFill>
        <p:spPr>
          <a:xfrm>
            <a:off x="1297965" y="2093080"/>
            <a:ext cx="3959835" cy="976972"/>
          </a:xfrm>
          <a:prstGeom prst="rect">
            <a:avLst/>
          </a:prstGeom>
        </p:spPr>
      </p:pic>
      <p:sp>
        <p:nvSpPr>
          <p:cNvPr id="20" name="Footer Placeholder 9"/>
          <p:cNvSpPr txBox="1">
            <a:spLocks/>
          </p:cNvSpPr>
          <p:nvPr userDrawn="1"/>
        </p:nvSpPr>
        <p:spPr>
          <a:xfrm>
            <a:off x="965934" y="6350580"/>
            <a:ext cx="3335902"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263746"/>
                </a:solidFill>
                <a:latin typeface="Arial" panose="020B0604020202020204" pitchFamily="34" charset="0"/>
                <a:ea typeface="Helvetica" charset="0"/>
                <a:cs typeface="Arial" panose="020B0604020202020204" pitchFamily="34" charset="0"/>
              </a:rPr>
              <a:t>Advocacy. Tailored Insurance Solutions.</a:t>
            </a:r>
            <a:r>
              <a:rPr lang="en-US" sz="900" b="1" i="0" baseline="0" dirty="0">
                <a:solidFill>
                  <a:srgbClr val="263746"/>
                </a:solidFill>
                <a:latin typeface="Arial" panose="020B0604020202020204" pitchFamily="34" charset="0"/>
                <a:ea typeface="Helvetica" charset="0"/>
                <a:cs typeface="Arial" panose="020B0604020202020204" pitchFamily="34" charset="0"/>
              </a:rPr>
              <a:t> Peace of Mind</a:t>
            </a:r>
            <a:endParaRPr lang="en-US" sz="900" b="1" i="0" dirty="0">
              <a:solidFill>
                <a:srgbClr val="263746"/>
              </a:solidFill>
              <a:latin typeface="Arial" panose="020B0604020202020204" pitchFamily="34" charset="0"/>
              <a:ea typeface="Helvetica" charset="0"/>
              <a:cs typeface="Arial" panose="020B0604020202020204" pitchFamily="34" charset="0"/>
            </a:endParaRPr>
          </a:p>
        </p:txBody>
      </p:sp>
    </p:spTree>
    <p:extLst>
      <p:ext uri="{BB962C8B-B14F-4D97-AF65-F5344CB8AC3E}">
        <p14:creationId xmlns:p14="http://schemas.microsoft.com/office/powerpoint/2010/main" val="114992040"/>
      </p:ext>
    </p:extLst>
  </p:cSld>
  <p:clrMapOvr>
    <a:masterClrMapping/>
  </p:clrMapOvr>
  <p:extLst>
    <p:ext uri="{DCECCB84-F9BA-43D5-87BE-67443E8EF086}">
      <p15:sldGuideLst xmlns:p15="http://schemas.microsoft.com/office/powerpoint/2012/main">
        <p15:guide id="3" orient="horz" pos="5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B4F22-14BA-3245-B9EF-77811CA19B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3"/>
          <a:stretch/>
        </p:blipFill>
        <p:spPr>
          <a:xfrm>
            <a:off x="3294528" y="0"/>
            <a:ext cx="5849471" cy="6894786"/>
          </a:xfrm>
          <a:prstGeom prst="rect">
            <a:avLst/>
          </a:prstGeom>
        </p:spPr>
      </p:pic>
      <p:sp>
        <p:nvSpPr>
          <p:cNvPr id="34" name="Rectangle 33"/>
          <p:cNvSpPr/>
          <p:nvPr userDrawn="1"/>
        </p:nvSpPr>
        <p:spPr>
          <a:xfrm>
            <a:off x="-1" y="0"/>
            <a:ext cx="4572001" cy="6858000"/>
          </a:xfrm>
          <a:prstGeom prst="rect">
            <a:avLst/>
          </a:prstGeom>
          <a:solidFill>
            <a:srgbClr val="FAFCF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1" y="715108"/>
            <a:ext cx="5486399"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38" name="Straight Connector 37"/>
          <p:cNvCxnSpPr/>
          <p:nvPr userDrawn="1"/>
        </p:nvCxnSpPr>
        <p:spPr>
          <a:xfrm flipH="1">
            <a:off x="600076" y="4647529"/>
            <a:ext cx="4581524"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rgbClr val="263746"/>
                </a:solidFill>
                <a:latin typeface="Arial" panose="020B0604020202020204" pitchFamily="34" charset="0"/>
                <a:cs typeface="Arial" panose="020B0604020202020204" pitchFamily="34" charset="0"/>
              </a:rPr>
              <a:pPr/>
              <a:t>‹#›</a:t>
            </a:fld>
            <a:endParaRPr lang="en-US" sz="900" b="1" i="0" dirty="0">
              <a:solidFill>
                <a:srgbClr val="263746"/>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hasCustomPrompt="1"/>
          </p:nvPr>
        </p:nvSpPr>
        <p:spPr>
          <a:xfrm>
            <a:off x="525118" y="3282199"/>
            <a:ext cx="4656482" cy="1262063"/>
          </a:xfrm>
        </p:spPr>
        <p:txBody>
          <a:bodyPr>
            <a:noAutofit/>
          </a:bodyPr>
          <a:lstStyle>
            <a:lvl1pPr marL="0" indent="0">
              <a:buNone/>
              <a:defRPr sz="3000" b="1">
                <a:solidFill>
                  <a:schemeClr val="bg1"/>
                </a:solidFill>
              </a:defRPr>
            </a:lvl1pPr>
          </a:lstStyle>
          <a:p>
            <a:pPr lvl="0"/>
            <a:r>
              <a:rPr lang="en-US" dirty="0"/>
              <a:t>Click to edit master text styles here</a:t>
            </a:r>
          </a:p>
        </p:txBody>
      </p:sp>
      <p:sp>
        <p:nvSpPr>
          <p:cNvPr id="43" name="Text Placeholder 5"/>
          <p:cNvSpPr>
            <a:spLocks noGrp="1"/>
          </p:cNvSpPr>
          <p:nvPr>
            <p:ph type="body" sz="quarter" idx="13" hasCustomPrompt="1"/>
          </p:nvPr>
        </p:nvSpPr>
        <p:spPr>
          <a:xfrm>
            <a:off x="525116" y="4823584"/>
            <a:ext cx="4656483" cy="1262063"/>
          </a:xfrm>
        </p:spPr>
        <p:txBody>
          <a:bodyPr>
            <a:noAutofit/>
          </a:bodyPr>
          <a:lstStyle>
            <a:lvl1pPr marL="0" indent="0">
              <a:buNone/>
              <a:defRPr sz="1650" b="0">
                <a:solidFill>
                  <a:schemeClr val="bg1"/>
                </a:solidFill>
              </a:defRPr>
            </a:lvl1pPr>
          </a:lstStyle>
          <a:p>
            <a:pPr lvl="0"/>
            <a:r>
              <a:rPr lang="en-US" dirty="0"/>
              <a:t>Subline goes here. Also as many as two lines of content.</a:t>
            </a:r>
          </a:p>
        </p:txBody>
      </p:sp>
      <p:sp>
        <p:nvSpPr>
          <p:cNvPr id="46" name="Text Placeholder 5"/>
          <p:cNvSpPr>
            <a:spLocks noGrp="1"/>
          </p:cNvSpPr>
          <p:nvPr>
            <p:ph type="body" sz="quarter" idx="14" hasCustomPrompt="1"/>
          </p:nvPr>
        </p:nvSpPr>
        <p:spPr>
          <a:xfrm>
            <a:off x="525118" y="1754704"/>
            <a:ext cx="649737" cy="1262063"/>
          </a:xfrm>
        </p:spPr>
        <p:txBody>
          <a:bodyPr lIns="0" tIns="0" rIns="0" bIns="0">
            <a:noAutofit/>
          </a:bodyPr>
          <a:lstStyle>
            <a:lvl1pPr marL="0" indent="0">
              <a:buNone/>
              <a:defRPr sz="10000" b="1">
                <a:solidFill>
                  <a:schemeClr val="bg1"/>
                </a:solidFill>
              </a:defRPr>
            </a:lvl1pPr>
          </a:lstStyle>
          <a:p>
            <a:pPr lvl="0"/>
            <a:r>
              <a:rPr lang="en-US" dirty="0"/>
              <a:t>3</a:t>
            </a:r>
          </a:p>
        </p:txBody>
      </p:sp>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l="-1" r="60452" b="56634"/>
          <a:stretch/>
        </p:blipFill>
        <p:spPr>
          <a:xfrm>
            <a:off x="1297965" y="2093080"/>
            <a:ext cx="3959835" cy="976972"/>
          </a:xfrm>
          <a:prstGeom prst="rect">
            <a:avLst/>
          </a:prstGeom>
        </p:spPr>
      </p:pic>
      <p:sp>
        <p:nvSpPr>
          <p:cNvPr id="17" name="Footer Placeholder 9"/>
          <p:cNvSpPr txBox="1">
            <a:spLocks/>
          </p:cNvSpPr>
          <p:nvPr userDrawn="1"/>
        </p:nvSpPr>
        <p:spPr>
          <a:xfrm>
            <a:off x="965934" y="6350580"/>
            <a:ext cx="3335902"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263746"/>
                </a:solidFill>
                <a:latin typeface="Arial" panose="020B0604020202020204" pitchFamily="34" charset="0"/>
                <a:ea typeface="Helvetica" charset="0"/>
                <a:cs typeface="Arial" panose="020B0604020202020204" pitchFamily="34" charset="0"/>
              </a:rPr>
              <a:t>Advocacy. Tailored Insurance Solutions.</a:t>
            </a:r>
            <a:r>
              <a:rPr lang="en-US" sz="900" b="1" i="0" baseline="0" dirty="0">
                <a:solidFill>
                  <a:srgbClr val="263746"/>
                </a:solidFill>
                <a:latin typeface="Arial" panose="020B0604020202020204" pitchFamily="34" charset="0"/>
                <a:ea typeface="Helvetica" charset="0"/>
                <a:cs typeface="Arial" panose="020B0604020202020204" pitchFamily="34" charset="0"/>
              </a:rPr>
              <a:t> Peace of Mind</a:t>
            </a:r>
            <a:endParaRPr lang="en-US" sz="900" b="1" i="0" dirty="0">
              <a:solidFill>
                <a:srgbClr val="263746"/>
              </a:solidFill>
              <a:latin typeface="Arial" panose="020B0604020202020204" pitchFamily="34" charset="0"/>
              <a:ea typeface="Helvetica" charset="0"/>
              <a:cs typeface="Arial" panose="020B0604020202020204" pitchFamily="34" charset="0"/>
            </a:endParaRPr>
          </a:p>
        </p:txBody>
      </p:sp>
    </p:spTree>
    <p:extLst>
      <p:ext uri="{BB962C8B-B14F-4D97-AF65-F5344CB8AC3E}">
        <p14:creationId xmlns:p14="http://schemas.microsoft.com/office/powerpoint/2010/main" val="410889472"/>
      </p:ext>
    </p:extLst>
  </p:cSld>
  <p:clrMapOvr>
    <a:masterClrMapping/>
  </p:clrMapOvr>
  <p:extLst mod="1">
    <p:ext uri="{DCECCB84-F9BA-43D5-87BE-67443E8EF086}">
      <p15:sldGuideLst xmlns:p15="http://schemas.microsoft.com/office/powerpoint/2012/main">
        <p15:guide id="3" orient="horz" pos="5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pic>
        <p:nvPicPr>
          <p:cNvPr id="3" name="Picture 2" descr="Two people standing in front of a building&#10;&#10;Description automatically generated">
            <a:extLst>
              <a:ext uri="{FF2B5EF4-FFF2-40B4-BE49-F238E27FC236}">
                <a16:creationId xmlns:a16="http://schemas.microsoft.com/office/drawing/2014/main" id="{81233CA5-9FB5-1849-9E34-110EB78E98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4" name="Rectangle 33"/>
          <p:cNvSpPr/>
          <p:nvPr userDrawn="1"/>
        </p:nvSpPr>
        <p:spPr>
          <a:xfrm>
            <a:off x="-1" y="0"/>
            <a:ext cx="4572001" cy="6858000"/>
          </a:xfrm>
          <a:prstGeom prst="rect">
            <a:avLst/>
          </a:prstGeom>
          <a:solidFill>
            <a:srgbClr val="FAFCF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1" y="715108"/>
            <a:ext cx="5486399"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rgbClr val="263746"/>
                </a:solidFill>
                <a:latin typeface="Arial" panose="020B0604020202020204" pitchFamily="34" charset="0"/>
                <a:cs typeface="Arial" panose="020B0604020202020204" pitchFamily="34" charset="0"/>
              </a:rPr>
              <a:pPr/>
              <a:t>‹#›</a:t>
            </a:fld>
            <a:endParaRPr lang="en-US" sz="900" b="1" i="0" dirty="0">
              <a:solidFill>
                <a:srgbClr val="263746"/>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1" r="60452" b="56634"/>
          <a:stretch/>
        </p:blipFill>
        <p:spPr>
          <a:xfrm>
            <a:off x="1297965" y="2093080"/>
            <a:ext cx="3959835" cy="976972"/>
          </a:xfrm>
          <a:prstGeom prst="rect">
            <a:avLst/>
          </a:prstGeom>
        </p:spPr>
      </p:pic>
      <p:sp>
        <p:nvSpPr>
          <p:cNvPr id="13" name="Text Placeholder 5"/>
          <p:cNvSpPr>
            <a:spLocks noGrp="1"/>
          </p:cNvSpPr>
          <p:nvPr>
            <p:ph type="body" sz="quarter" idx="12" hasCustomPrompt="1"/>
          </p:nvPr>
        </p:nvSpPr>
        <p:spPr>
          <a:xfrm>
            <a:off x="525118" y="3282199"/>
            <a:ext cx="4656482" cy="1262063"/>
          </a:xfrm>
        </p:spPr>
        <p:txBody>
          <a:bodyPr>
            <a:noAutofit/>
          </a:bodyPr>
          <a:lstStyle>
            <a:lvl1pPr marL="0" indent="0">
              <a:buNone/>
              <a:defRPr sz="3000" b="1">
                <a:solidFill>
                  <a:schemeClr val="bg1"/>
                </a:solidFill>
              </a:defRPr>
            </a:lvl1pPr>
          </a:lstStyle>
          <a:p>
            <a:pPr lvl="0"/>
            <a:r>
              <a:rPr lang="en-US" dirty="0"/>
              <a:t>Click to edit master text styles here</a:t>
            </a:r>
          </a:p>
        </p:txBody>
      </p:sp>
      <p:sp>
        <p:nvSpPr>
          <p:cNvPr id="14" name="Text Placeholder 5"/>
          <p:cNvSpPr>
            <a:spLocks noGrp="1"/>
          </p:cNvSpPr>
          <p:nvPr>
            <p:ph type="body" sz="quarter" idx="13" hasCustomPrompt="1"/>
          </p:nvPr>
        </p:nvSpPr>
        <p:spPr>
          <a:xfrm>
            <a:off x="525116" y="4823584"/>
            <a:ext cx="4656483" cy="1262063"/>
          </a:xfrm>
        </p:spPr>
        <p:txBody>
          <a:bodyPr>
            <a:noAutofit/>
          </a:bodyPr>
          <a:lstStyle>
            <a:lvl1pPr marL="0" indent="0">
              <a:buNone/>
              <a:defRPr sz="1650" b="0">
                <a:solidFill>
                  <a:schemeClr val="bg1"/>
                </a:solidFill>
              </a:defRPr>
            </a:lvl1pPr>
          </a:lstStyle>
          <a:p>
            <a:pPr lvl="0"/>
            <a:r>
              <a:rPr lang="en-US" dirty="0"/>
              <a:t>Subline goes here. Also as many as two lines of content.</a:t>
            </a:r>
          </a:p>
        </p:txBody>
      </p:sp>
      <p:sp>
        <p:nvSpPr>
          <p:cNvPr id="15" name="Text Placeholder 5"/>
          <p:cNvSpPr>
            <a:spLocks noGrp="1"/>
          </p:cNvSpPr>
          <p:nvPr>
            <p:ph type="body" sz="quarter" idx="14" hasCustomPrompt="1"/>
          </p:nvPr>
        </p:nvSpPr>
        <p:spPr>
          <a:xfrm>
            <a:off x="525118" y="1772519"/>
            <a:ext cx="649737" cy="1262063"/>
          </a:xfrm>
        </p:spPr>
        <p:txBody>
          <a:bodyPr lIns="0" tIns="0" rIns="0" bIns="0">
            <a:noAutofit/>
          </a:bodyPr>
          <a:lstStyle>
            <a:lvl1pPr marL="0" indent="0">
              <a:buNone/>
              <a:defRPr sz="10000" b="1">
                <a:solidFill>
                  <a:schemeClr val="bg1"/>
                </a:solidFill>
              </a:defRPr>
            </a:lvl1pPr>
          </a:lstStyle>
          <a:p>
            <a:pPr lvl="0"/>
            <a:r>
              <a:rPr lang="en-US" dirty="0"/>
              <a:t>4</a:t>
            </a:r>
          </a:p>
        </p:txBody>
      </p:sp>
      <p:cxnSp>
        <p:nvCxnSpPr>
          <p:cNvPr id="19" name="Straight Connector 18"/>
          <p:cNvCxnSpPr/>
          <p:nvPr userDrawn="1"/>
        </p:nvCxnSpPr>
        <p:spPr>
          <a:xfrm flipH="1">
            <a:off x="600076" y="4647529"/>
            <a:ext cx="4581524" cy="0"/>
          </a:xfrm>
          <a:prstGeom prst="line">
            <a:avLst/>
          </a:prstGeom>
          <a:noFill/>
          <a:ln w="6350" cap="flat" cmpd="sng" algn="ctr">
            <a:solidFill>
              <a:srgbClr val="FFFFFF">
                <a:lumMod val="75000"/>
              </a:srgbClr>
            </a:solidFill>
            <a:prstDash val="solid"/>
            <a:miter lim="800000"/>
          </a:ln>
          <a:effectLst/>
        </p:spPr>
      </p:cxnSp>
      <p:sp>
        <p:nvSpPr>
          <p:cNvPr id="17" name="Footer Placeholder 9"/>
          <p:cNvSpPr txBox="1">
            <a:spLocks/>
          </p:cNvSpPr>
          <p:nvPr userDrawn="1"/>
        </p:nvSpPr>
        <p:spPr>
          <a:xfrm>
            <a:off x="965934" y="6350580"/>
            <a:ext cx="3335902"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263746"/>
                </a:solidFill>
                <a:latin typeface="Arial" panose="020B0604020202020204" pitchFamily="34" charset="0"/>
                <a:ea typeface="Helvetica" charset="0"/>
                <a:cs typeface="Arial" panose="020B0604020202020204" pitchFamily="34" charset="0"/>
              </a:rPr>
              <a:t>Advocacy. Tailored Insurance Solutions.</a:t>
            </a:r>
            <a:r>
              <a:rPr lang="en-US" sz="900" b="1" i="0" baseline="0" dirty="0">
                <a:solidFill>
                  <a:srgbClr val="263746"/>
                </a:solidFill>
                <a:latin typeface="Arial" panose="020B0604020202020204" pitchFamily="34" charset="0"/>
                <a:ea typeface="Helvetica" charset="0"/>
                <a:cs typeface="Arial" panose="020B0604020202020204" pitchFamily="34" charset="0"/>
              </a:rPr>
              <a:t> Peace of Mind</a:t>
            </a:r>
            <a:endParaRPr lang="en-US" sz="900" b="1" i="0" dirty="0">
              <a:solidFill>
                <a:srgbClr val="263746"/>
              </a:solidFill>
              <a:latin typeface="Arial" panose="020B0604020202020204" pitchFamily="34" charset="0"/>
              <a:ea typeface="Helvetica" charset="0"/>
              <a:cs typeface="Arial" panose="020B0604020202020204" pitchFamily="34" charset="0"/>
            </a:endParaRPr>
          </a:p>
        </p:txBody>
      </p:sp>
    </p:spTree>
    <p:extLst>
      <p:ext uri="{BB962C8B-B14F-4D97-AF65-F5344CB8AC3E}">
        <p14:creationId xmlns:p14="http://schemas.microsoft.com/office/powerpoint/2010/main" val="279072608"/>
      </p:ext>
    </p:extLst>
  </p:cSld>
  <p:clrMapOvr>
    <a:masterClrMapping/>
  </p:clrMapOvr>
  <p:extLst>
    <p:ext uri="{DCECCB84-F9BA-43D5-87BE-67443E8EF086}">
      <p15:sldGuideLst xmlns:p15="http://schemas.microsoft.com/office/powerpoint/2012/main">
        <p15:guide id="3" orient="horz" pos="55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7" name="Picture 6" descr="A person standing in front of a window&#10;&#10;Description automatically generated">
            <a:extLst>
              <a:ext uri="{FF2B5EF4-FFF2-40B4-BE49-F238E27FC236}">
                <a16:creationId xmlns:a16="http://schemas.microsoft.com/office/drawing/2014/main" id="{594BDB58-3EFB-5D4D-BE19-BF4749CB95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34" name="Rectangle 33"/>
          <p:cNvSpPr/>
          <p:nvPr userDrawn="1"/>
        </p:nvSpPr>
        <p:spPr>
          <a:xfrm>
            <a:off x="-1" y="-1"/>
            <a:ext cx="4572001" cy="6858002"/>
          </a:xfrm>
          <a:prstGeom prst="rect">
            <a:avLst/>
          </a:prstGeom>
          <a:solidFill>
            <a:srgbClr val="FAFCF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1" y="715108"/>
            <a:ext cx="5486399"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38" name="Straight Connector 37"/>
          <p:cNvCxnSpPr/>
          <p:nvPr userDrawn="1"/>
        </p:nvCxnSpPr>
        <p:spPr>
          <a:xfrm flipH="1">
            <a:off x="600076" y="4647529"/>
            <a:ext cx="4581524"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rgbClr val="263746"/>
                </a:solidFill>
                <a:latin typeface="Arial" panose="020B0604020202020204" pitchFamily="34" charset="0"/>
                <a:cs typeface="Arial" panose="020B0604020202020204" pitchFamily="34" charset="0"/>
              </a:rPr>
              <a:pPr/>
              <a:t>‹#›</a:t>
            </a:fld>
            <a:endParaRPr lang="en-US" sz="900" b="1" i="0" dirty="0">
              <a:solidFill>
                <a:srgbClr val="263746"/>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hasCustomPrompt="1"/>
          </p:nvPr>
        </p:nvSpPr>
        <p:spPr>
          <a:xfrm>
            <a:off x="525118" y="3282199"/>
            <a:ext cx="4656482" cy="1262063"/>
          </a:xfrm>
        </p:spPr>
        <p:txBody>
          <a:bodyPr>
            <a:noAutofit/>
          </a:bodyPr>
          <a:lstStyle>
            <a:lvl1pPr marL="0" indent="0">
              <a:buNone/>
              <a:defRPr sz="3000" b="1">
                <a:solidFill>
                  <a:schemeClr val="bg1"/>
                </a:solidFill>
              </a:defRPr>
            </a:lvl1pPr>
          </a:lstStyle>
          <a:p>
            <a:pPr lvl="0"/>
            <a:r>
              <a:rPr lang="en-US" dirty="0"/>
              <a:t>Click to edit master text styles here</a:t>
            </a:r>
          </a:p>
        </p:txBody>
      </p:sp>
      <p:sp>
        <p:nvSpPr>
          <p:cNvPr id="43" name="Text Placeholder 5"/>
          <p:cNvSpPr>
            <a:spLocks noGrp="1"/>
          </p:cNvSpPr>
          <p:nvPr>
            <p:ph type="body" sz="quarter" idx="13" hasCustomPrompt="1"/>
          </p:nvPr>
        </p:nvSpPr>
        <p:spPr>
          <a:xfrm>
            <a:off x="525116" y="4823584"/>
            <a:ext cx="4656483" cy="1262063"/>
          </a:xfrm>
        </p:spPr>
        <p:txBody>
          <a:bodyPr>
            <a:noAutofit/>
          </a:bodyPr>
          <a:lstStyle>
            <a:lvl1pPr marL="0" indent="0">
              <a:buNone/>
              <a:defRPr sz="1650" b="0">
                <a:solidFill>
                  <a:schemeClr val="bg1"/>
                </a:solidFill>
              </a:defRPr>
            </a:lvl1pPr>
          </a:lstStyle>
          <a:p>
            <a:pPr lvl="0"/>
            <a:r>
              <a:rPr lang="en-US" dirty="0"/>
              <a:t>Subline goes here. Also as many as two lines of content.</a:t>
            </a:r>
          </a:p>
        </p:txBody>
      </p:sp>
      <p:sp>
        <p:nvSpPr>
          <p:cNvPr id="46" name="Text Placeholder 5"/>
          <p:cNvSpPr>
            <a:spLocks noGrp="1"/>
          </p:cNvSpPr>
          <p:nvPr>
            <p:ph type="body" sz="quarter" idx="14" hasCustomPrompt="1"/>
          </p:nvPr>
        </p:nvSpPr>
        <p:spPr>
          <a:xfrm>
            <a:off x="525118" y="1772518"/>
            <a:ext cx="649737" cy="1262063"/>
          </a:xfrm>
        </p:spPr>
        <p:txBody>
          <a:bodyPr lIns="0" tIns="0" rIns="0" bIns="0">
            <a:noAutofit/>
          </a:bodyPr>
          <a:lstStyle>
            <a:lvl1pPr marL="0" indent="0">
              <a:buNone/>
              <a:defRPr sz="10000" b="1">
                <a:solidFill>
                  <a:schemeClr val="bg1"/>
                </a:solidFill>
              </a:defRPr>
            </a:lvl1pPr>
          </a:lstStyle>
          <a:p>
            <a:pPr lvl="0"/>
            <a:r>
              <a:rPr lang="en-US" dirty="0"/>
              <a:t>5</a:t>
            </a:r>
          </a:p>
        </p:txBody>
      </p:sp>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l="-1" r="60452" b="56634"/>
          <a:stretch/>
        </p:blipFill>
        <p:spPr>
          <a:xfrm>
            <a:off x="1297965" y="2093080"/>
            <a:ext cx="3959835" cy="976972"/>
          </a:xfrm>
          <a:prstGeom prst="rect">
            <a:avLst/>
          </a:prstGeom>
        </p:spPr>
      </p:pic>
      <p:sp>
        <p:nvSpPr>
          <p:cNvPr id="17" name="Footer Placeholder 9"/>
          <p:cNvSpPr txBox="1">
            <a:spLocks/>
          </p:cNvSpPr>
          <p:nvPr userDrawn="1"/>
        </p:nvSpPr>
        <p:spPr>
          <a:xfrm>
            <a:off x="965934" y="6350580"/>
            <a:ext cx="3335902"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263746"/>
                </a:solidFill>
                <a:latin typeface="Arial" panose="020B0604020202020204" pitchFamily="34" charset="0"/>
                <a:ea typeface="Helvetica" charset="0"/>
                <a:cs typeface="Arial" panose="020B0604020202020204" pitchFamily="34" charset="0"/>
              </a:rPr>
              <a:t>Advocacy. Tailored Insurance Solutions.</a:t>
            </a:r>
            <a:r>
              <a:rPr lang="en-US" sz="900" b="1" i="0" baseline="0" dirty="0">
                <a:solidFill>
                  <a:srgbClr val="263746"/>
                </a:solidFill>
                <a:latin typeface="Arial" panose="020B0604020202020204" pitchFamily="34" charset="0"/>
                <a:ea typeface="Helvetica" charset="0"/>
                <a:cs typeface="Arial" panose="020B0604020202020204" pitchFamily="34" charset="0"/>
              </a:rPr>
              <a:t> Peace of Mind</a:t>
            </a:r>
            <a:endParaRPr lang="en-US" sz="900" b="1" i="0" dirty="0">
              <a:solidFill>
                <a:srgbClr val="263746"/>
              </a:solidFill>
              <a:latin typeface="Arial" panose="020B0604020202020204" pitchFamily="34" charset="0"/>
              <a:ea typeface="Helvetica" charset="0"/>
              <a:cs typeface="Arial" panose="020B0604020202020204" pitchFamily="34" charset="0"/>
            </a:endParaRPr>
          </a:p>
        </p:txBody>
      </p:sp>
    </p:spTree>
    <p:extLst>
      <p:ext uri="{BB962C8B-B14F-4D97-AF65-F5344CB8AC3E}">
        <p14:creationId xmlns:p14="http://schemas.microsoft.com/office/powerpoint/2010/main" val="1906082947"/>
      </p:ext>
    </p:extLst>
  </p:cSld>
  <p:clrMapOvr>
    <a:masterClrMapping/>
  </p:clrMapOvr>
  <p:extLst>
    <p:ext uri="{DCECCB84-F9BA-43D5-87BE-67443E8EF086}">
      <p15:sldGuideLst xmlns:p15="http://schemas.microsoft.com/office/powerpoint/2012/main">
        <p15:guide id="3" orient="horz" pos="55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344" y="408885"/>
            <a:ext cx="7142885" cy="671116"/>
          </a:xfrm>
        </p:spPr>
        <p:txBody>
          <a:bodyPr>
            <a:noAutofit/>
          </a:bodyPr>
          <a:lstStyle>
            <a:lvl1pPr>
              <a:defRPr sz="2800">
                <a:solidFill>
                  <a:srgbClr val="0678D5"/>
                </a:solidFill>
              </a:defRPr>
            </a:lvl1pPr>
          </a:lstStyle>
          <a:p>
            <a:r>
              <a:rPr lang="en-US" dirty="0"/>
              <a:t>Slide title goes here.</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3" name="Straight Connector 12"/>
          <p:cNvCxnSpPr/>
          <p:nvPr userDrawn="1"/>
        </p:nvCxnSpPr>
        <p:spPr>
          <a:xfrm flipH="1">
            <a:off x="450342" y="1080000"/>
            <a:ext cx="7310907"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11208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pic>
        <p:nvPicPr>
          <p:cNvPr id="10" name="Picture 9" descr="A person standing in front of a window&#10;&#10;Description automatically generated">
            <a:extLst>
              <a:ext uri="{FF2B5EF4-FFF2-40B4-BE49-F238E27FC236}">
                <a16:creationId xmlns:a16="http://schemas.microsoft.com/office/drawing/2014/main" id="{F0CA6C84-44A8-D14F-A1F5-C130BA72FD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823"/>
            <a:ext cx="9144000" cy="6863309"/>
          </a:xfrm>
          <a:prstGeom prst="rect">
            <a:avLst/>
          </a:prstGeom>
        </p:spPr>
      </p:pic>
      <p:sp>
        <p:nvSpPr>
          <p:cNvPr id="24" name="Rectangle 23">
            <a:extLst>
              <a:ext uri="{FF2B5EF4-FFF2-40B4-BE49-F238E27FC236}">
                <a16:creationId xmlns:a16="http://schemas.microsoft.com/office/drawing/2014/main" id="{809AA90C-3ED6-1D42-AFA9-AB7F3E67A4CC}"/>
              </a:ext>
            </a:extLst>
          </p:cNvPr>
          <p:cNvSpPr/>
          <p:nvPr userDrawn="1"/>
        </p:nvSpPr>
        <p:spPr>
          <a:xfrm>
            <a:off x="-8293" y="-7774"/>
            <a:ext cx="9152294" cy="6884112"/>
          </a:xfrm>
          <a:prstGeom prst="rect">
            <a:avLst/>
          </a:prstGeom>
          <a:gradFill>
            <a:gsLst>
              <a:gs pos="0">
                <a:srgbClr val="263746"/>
              </a:gs>
              <a:gs pos="81000">
                <a:srgbClr val="26374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6514"/>
            <a:ext cx="6144996" cy="6863309"/>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08254" y="6350580"/>
            <a:ext cx="3452349"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20" name="Subtitle 2"/>
          <p:cNvSpPr>
            <a:spLocks noGrp="1"/>
          </p:cNvSpPr>
          <p:nvPr>
            <p:ph type="subTitle" idx="1" hasCustomPrompt="1"/>
          </p:nvPr>
        </p:nvSpPr>
        <p:spPr>
          <a:xfrm>
            <a:off x="525780" y="4950619"/>
            <a:ext cx="3817620" cy="680160"/>
          </a:xfrm>
        </p:spPr>
        <p:txBody>
          <a:bodyPr>
            <a:noAutofit/>
          </a:bodyPr>
          <a:lstStyle>
            <a:lvl1pPr marL="0" marR="0" indent="0" algn="l" defTabSz="685783" rtl="0" eaLnBrk="1" fontAlgn="auto" latinLnBrk="0" hangingPunct="1">
              <a:lnSpc>
                <a:spcPct val="100000"/>
              </a:lnSpc>
              <a:spcBef>
                <a:spcPts val="0"/>
              </a:spcBef>
              <a:spcAft>
                <a:spcPts val="750"/>
              </a:spcAft>
              <a:buClr>
                <a:srgbClr val="0678D5"/>
              </a:buClr>
              <a:buSzPct val="80000"/>
              <a:buFont typeface="Arial"/>
              <a:buNone/>
              <a:tabLst/>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21" name="Title 1"/>
          <p:cNvSpPr>
            <a:spLocks noGrp="1"/>
          </p:cNvSpPr>
          <p:nvPr>
            <p:ph type="ctrTitle" hasCustomPrompt="1"/>
          </p:nvPr>
        </p:nvSpPr>
        <p:spPr>
          <a:xfrm>
            <a:off x="525780" y="2466767"/>
            <a:ext cx="5597228" cy="2387600"/>
          </a:xfrm>
        </p:spPr>
        <p:txBody>
          <a:bodyPr anchor="b">
            <a:noAutofit/>
          </a:bodyPr>
          <a:lstStyle>
            <a:lvl1pPr algn="l">
              <a:defRPr sz="4500" b="1">
                <a:solidFill>
                  <a:schemeClr val="bg1"/>
                </a:solidFill>
              </a:defRPr>
            </a:lvl1pPr>
          </a:lstStyle>
          <a:p>
            <a:r>
              <a:rPr lang="en-US" dirty="0"/>
              <a:t>Click to edit master title style</a:t>
            </a:r>
          </a:p>
        </p:txBody>
      </p:sp>
      <p:sp>
        <p:nvSpPr>
          <p:cNvPr id="19" name="TextBox 18"/>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006428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342" y="408884"/>
            <a:ext cx="7142885" cy="671116"/>
          </a:xfrm>
        </p:spPr>
        <p:txBody>
          <a:bodyPr>
            <a:noAutofit/>
          </a:bodyPr>
          <a:lstStyle>
            <a:lvl1pPr>
              <a:defRPr sz="2800">
                <a:solidFill>
                  <a:srgbClr val="0678D5"/>
                </a:solidFill>
              </a:defRPr>
            </a:lvl1pPr>
          </a:lstStyle>
          <a:p>
            <a:r>
              <a:rPr lang="en-US" dirty="0"/>
              <a:t>Slide title goes here.</a:t>
            </a:r>
          </a:p>
        </p:txBody>
      </p:sp>
      <p:sp>
        <p:nvSpPr>
          <p:cNvPr id="3" name="Content Placeholder 2"/>
          <p:cNvSpPr>
            <a:spLocks noGrp="1"/>
          </p:cNvSpPr>
          <p:nvPr>
            <p:ph idx="1" hasCustomPrompt="1"/>
          </p:nvPr>
        </p:nvSpPr>
        <p:spPr>
          <a:xfrm>
            <a:off x="455654" y="1380782"/>
            <a:ext cx="8170847" cy="4583415"/>
          </a:xfrm>
        </p:spPr>
        <p:txBody>
          <a:bodyPr>
            <a:noAutofit/>
          </a:bodyPr>
          <a:lstStyle>
            <a:lvl1pPr>
              <a:lnSpc>
                <a:spcPct val="100000"/>
              </a:lnSpc>
              <a:defRPr>
                <a:solidFill>
                  <a:srgbClr val="263746"/>
                </a:solidFill>
              </a:defRPr>
            </a:lvl1pPr>
            <a:lvl2pPr>
              <a:lnSpc>
                <a:spcPct val="100000"/>
              </a:lnSpc>
              <a:defRPr>
                <a:solidFill>
                  <a:srgbClr val="263746"/>
                </a:solidFill>
              </a:defRPr>
            </a:lvl2pPr>
            <a:lvl3pPr>
              <a:lnSpc>
                <a:spcPct val="100000"/>
              </a:lnSpc>
              <a:defRPr>
                <a:solidFill>
                  <a:srgbClr val="263746"/>
                </a:solidFill>
              </a:defRPr>
            </a:lvl3pPr>
            <a:lvl4pPr>
              <a:lnSpc>
                <a:spcPct val="100000"/>
              </a:lnSpc>
              <a:defRPr>
                <a:solidFill>
                  <a:srgbClr val="263746"/>
                </a:solidFill>
              </a:defRPr>
            </a:lvl4pPr>
            <a:lvl5pPr>
              <a:lnSpc>
                <a:spcPct val="100000"/>
              </a:lnSpc>
              <a:defRPr>
                <a:solidFill>
                  <a:srgbClr val="2637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7" name="Straight Connector 6"/>
          <p:cNvCxnSpPr/>
          <p:nvPr userDrawn="1"/>
        </p:nvCxnSpPr>
        <p:spPr>
          <a:xfrm flipH="1">
            <a:off x="450342" y="1080000"/>
            <a:ext cx="7310907"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1134016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962" y="1381760"/>
            <a:ext cx="3991356"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2764" y="1381760"/>
            <a:ext cx="3991356"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Title 1"/>
          <p:cNvSpPr>
            <a:spLocks noGrp="1"/>
          </p:cNvSpPr>
          <p:nvPr>
            <p:ph type="title" hasCustomPrompt="1"/>
          </p:nvPr>
        </p:nvSpPr>
        <p:spPr>
          <a:xfrm>
            <a:off x="450344" y="408885"/>
            <a:ext cx="7142885" cy="671116"/>
          </a:xfrm>
        </p:spPr>
        <p:txBody>
          <a:bodyPr>
            <a:noAutofit/>
          </a:bodyPr>
          <a:lstStyle>
            <a:lvl1pPr>
              <a:defRPr sz="2800">
                <a:solidFill>
                  <a:srgbClr val="0678D5"/>
                </a:solidFill>
              </a:defRPr>
            </a:lvl1pPr>
          </a:lstStyle>
          <a:p>
            <a:r>
              <a:rPr lang="en-US" dirty="0"/>
              <a:t>Slide title goes here.</a:t>
            </a:r>
          </a:p>
        </p:txBody>
      </p:sp>
      <p:cxnSp>
        <p:nvCxnSpPr>
          <p:cNvPr id="8" name="Straight Connector 7"/>
          <p:cNvCxnSpPr/>
          <p:nvPr userDrawn="1"/>
        </p:nvCxnSpPr>
        <p:spPr>
          <a:xfrm flipH="1">
            <a:off x="450342" y="1080000"/>
            <a:ext cx="7310907"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2046005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with Imag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344" y="408885"/>
            <a:ext cx="7142885" cy="671116"/>
          </a:xfrm>
        </p:spPr>
        <p:txBody>
          <a:bodyPr>
            <a:noAutofit/>
          </a:bodyPr>
          <a:lstStyle>
            <a:lvl1pPr>
              <a:defRPr sz="2800">
                <a:solidFill>
                  <a:srgbClr val="0678D5"/>
                </a:solidFill>
              </a:defRPr>
            </a:lvl1pPr>
          </a:lstStyle>
          <a:p>
            <a:r>
              <a:rPr lang="en-US" dirty="0"/>
              <a:t>Slide title goes here.</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7" name="Rectangle 16"/>
          <p:cNvSpPr/>
          <p:nvPr userDrawn="1"/>
        </p:nvSpPr>
        <p:spPr>
          <a:xfrm>
            <a:off x="519229" y="4097382"/>
            <a:ext cx="2394830"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Rectangle 17"/>
          <p:cNvSpPr/>
          <p:nvPr userDrawn="1"/>
        </p:nvSpPr>
        <p:spPr>
          <a:xfrm>
            <a:off x="3438063" y="4097382"/>
            <a:ext cx="2394830"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Rectangle 18"/>
          <p:cNvSpPr/>
          <p:nvPr userDrawn="1"/>
        </p:nvSpPr>
        <p:spPr>
          <a:xfrm>
            <a:off x="6324921" y="4097382"/>
            <a:ext cx="2394830"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6" name="Text Placeholder 25"/>
          <p:cNvSpPr>
            <a:spLocks noGrp="1"/>
          </p:cNvSpPr>
          <p:nvPr>
            <p:ph type="body" sz="quarter" idx="15" hasCustomPrompt="1"/>
          </p:nvPr>
        </p:nvSpPr>
        <p:spPr>
          <a:xfrm>
            <a:off x="480775" y="4366589"/>
            <a:ext cx="2471738" cy="1711325"/>
          </a:xfrm>
        </p:spPr>
        <p:txBody>
          <a:bodyPr/>
          <a:lstStyle>
            <a:lvl1pPr marL="0" indent="0">
              <a:buNone/>
              <a:defRPr sz="1350"/>
            </a:lvl1pPr>
          </a:lstStyle>
          <a:p>
            <a:pPr lvl="0"/>
            <a:r>
              <a:rPr lang="en-US" dirty="0"/>
              <a:t>Click to edit master text styles</a:t>
            </a:r>
          </a:p>
        </p:txBody>
      </p:sp>
      <p:sp>
        <p:nvSpPr>
          <p:cNvPr id="27" name="Text Placeholder 25"/>
          <p:cNvSpPr>
            <a:spLocks noGrp="1"/>
          </p:cNvSpPr>
          <p:nvPr>
            <p:ph type="body" sz="quarter" idx="16" hasCustomPrompt="1"/>
          </p:nvPr>
        </p:nvSpPr>
        <p:spPr>
          <a:xfrm>
            <a:off x="3399609" y="4366589"/>
            <a:ext cx="2471738" cy="1711325"/>
          </a:xfrm>
        </p:spPr>
        <p:txBody>
          <a:bodyPr/>
          <a:lstStyle>
            <a:lvl1pPr marL="0" indent="0">
              <a:buNone/>
              <a:defRPr sz="1350"/>
            </a:lvl1pPr>
          </a:lstStyle>
          <a:p>
            <a:pPr lvl="0"/>
            <a:r>
              <a:rPr lang="en-US" dirty="0"/>
              <a:t>Click to edit master text styles</a:t>
            </a:r>
          </a:p>
        </p:txBody>
      </p:sp>
      <p:sp>
        <p:nvSpPr>
          <p:cNvPr id="28" name="Text Placeholder 25"/>
          <p:cNvSpPr>
            <a:spLocks noGrp="1"/>
          </p:cNvSpPr>
          <p:nvPr>
            <p:ph type="body" sz="quarter" idx="17" hasCustomPrompt="1"/>
          </p:nvPr>
        </p:nvSpPr>
        <p:spPr>
          <a:xfrm>
            <a:off x="6286467" y="4366589"/>
            <a:ext cx="2471738" cy="1711325"/>
          </a:xfrm>
        </p:spPr>
        <p:txBody>
          <a:bodyPr/>
          <a:lstStyle>
            <a:lvl1pPr marL="0" indent="0">
              <a:buNone/>
              <a:defRPr sz="1350"/>
            </a:lvl1pPr>
          </a:lstStyle>
          <a:p>
            <a:pPr lvl="0"/>
            <a:r>
              <a:rPr lang="en-US" dirty="0"/>
              <a:t>Click to edit master text styles</a:t>
            </a:r>
          </a:p>
        </p:txBody>
      </p:sp>
      <p:cxnSp>
        <p:nvCxnSpPr>
          <p:cNvPr id="31" name="Straight Connector 30"/>
          <p:cNvCxnSpPr/>
          <p:nvPr userDrawn="1"/>
        </p:nvCxnSpPr>
        <p:spPr>
          <a:xfrm flipH="1">
            <a:off x="450342" y="1080000"/>
            <a:ext cx="7310907" cy="0"/>
          </a:xfrm>
          <a:prstGeom prst="line">
            <a:avLst/>
          </a:prstGeom>
          <a:noFill/>
          <a:ln w="6350" cap="flat" cmpd="sng" algn="ctr">
            <a:solidFill>
              <a:srgbClr val="FFFFFF">
                <a:lumMod val="75000"/>
              </a:srgbClr>
            </a:solidFill>
            <a:prstDash val="solid"/>
            <a:miter lim="800000"/>
          </a:ln>
          <a:effectLst/>
        </p:spPr>
      </p:cxnSp>
      <p:sp>
        <p:nvSpPr>
          <p:cNvPr id="32" name="Picture Placeholder 5"/>
          <p:cNvSpPr>
            <a:spLocks noGrp="1"/>
          </p:cNvSpPr>
          <p:nvPr>
            <p:ph type="pic" sz="quarter" idx="12" hasCustomPrompt="1"/>
          </p:nvPr>
        </p:nvSpPr>
        <p:spPr>
          <a:xfrm>
            <a:off x="623936" y="1654178"/>
            <a:ext cx="2185416" cy="2182813"/>
          </a:xfrm>
          <a:prstGeom prst="ellipse">
            <a:avLst/>
          </a:prstGeom>
        </p:spPr>
        <p:txBody>
          <a:bodyPr/>
          <a:lstStyle>
            <a:lvl1pPr marL="0" indent="0" algn="ctr">
              <a:buNone/>
              <a:defRPr sz="1050" baseline="0">
                <a:solidFill>
                  <a:schemeClr val="tx1"/>
                </a:solidFill>
              </a:defRPr>
            </a:lvl1pPr>
          </a:lstStyle>
          <a:p>
            <a:r>
              <a:rPr lang="en-US" dirty="0"/>
              <a:t>Insert picture</a:t>
            </a:r>
          </a:p>
        </p:txBody>
      </p:sp>
      <p:sp>
        <p:nvSpPr>
          <p:cNvPr id="33" name="Picture Placeholder 5"/>
          <p:cNvSpPr>
            <a:spLocks noGrp="1"/>
          </p:cNvSpPr>
          <p:nvPr>
            <p:ph type="pic" sz="quarter" idx="13" hasCustomPrompt="1"/>
          </p:nvPr>
        </p:nvSpPr>
        <p:spPr>
          <a:xfrm>
            <a:off x="3542770" y="1654178"/>
            <a:ext cx="2185416" cy="2182813"/>
          </a:xfrm>
          <a:prstGeom prst="ellipse">
            <a:avLst/>
          </a:prstGeom>
        </p:spPr>
        <p:txBody>
          <a:bodyPr/>
          <a:lstStyle>
            <a:lvl1pPr marL="0" indent="0" algn="ctr">
              <a:buNone/>
              <a:defRPr sz="1050">
                <a:solidFill>
                  <a:schemeClr val="tx1"/>
                </a:solidFill>
              </a:defRPr>
            </a:lvl1pPr>
          </a:lstStyle>
          <a:p>
            <a:r>
              <a:rPr lang="en-US" dirty="0"/>
              <a:t>Insert picture</a:t>
            </a:r>
          </a:p>
        </p:txBody>
      </p:sp>
      <p:sp>
        <p:nvSpPr>
          <p:cNvPr id="34" name="Picture Placeholder 5"/>
          <p:cNvSpPr>
            <a:spLocks noGrp="1"/>
          </p:cNvSpPr>
          <p:nvPr>
            <p:ph type="pic" sz="quarter" idx="14" hasCustomPrompt="1"/>
          </p:nvPr>
        </p:nvSpPr>
        <p:spPr>
          <a:xfrm>
            <a:off x="6429628" y="1654177"/>
            <a:ext cx="2185416" cy="2185416"/>
          </a:xfrm>
          <a:prstGeom prst="ellipse">
            <a:avLst/>
          </a:prstGeom>
        </p:spPr>
        <p:txBody>
          <a:bodyPr/>
          <a:lstStyle>
            <a:lvl1pPr marL="0" indent="0" algn="ctr">
              <a:buNone/>
              <a:defRPr sz="1050">
                <a:solidFill>
                  <a:schemeClr val="tx1"/>
                </a:solidFill>
              </a:defRPr>
            </a:lvl1pPr>
          </a:lstStyle>
          <a:p>
            <a:r>
              <a:rPr lang="en-US" dirty="0"/>
              <a:t>Insert picture</a:t>
            </a:r>
          </a:p>
        </p:txBody>
      </p:sp>
    </p:spTree>
    <p:extLst>
      <p:ext uri="{BB962C8B-B14F-4D97-AF65-F5344CB8AC3E}">
        <p14:creationId xmlns:p14="http://schemas.microsoft.com/office/powerpoint/2010/main" val="76198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ree Columns with Imag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344" y="408885"/>
            <a:ext cx="7142885" cy="671116"/>
          </a:xfrm>
        </p:spPr>
        <p:txBody>
          <a:bodyPr>
            <a:noAutofit/>
          </a:bodyPr>
          <a:lstStyle>
            <a:lvl1pPr>
              <a:defRPr sz="2800">
                <a:solidFill>
                  <a:srgbClr val="0678D5"/>
                </a:solidFill>
              </a:defRPr>
            </a:lvl1pPr>
          </a:lstStyle>
          <a:p>
            <a:r>
              <a:rPr lang="en-US" dirty="0"/>
              <a:t>Slide title goes here.</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6" name="Text Placeholder 25"/>
          <p:cNvSpPr>
            <a:spLocks noGrp="1"/>
          </p:cNvSpPr>
          <p:nvPr>
            <p:ph type="body" sz="quarter" idx="15" hasCustomPrompt="1"/>
          </p:nvPr>
        </p:nvSpPr>
        <p:spPr>
          <a:xfrm>
            <a:off x="440974" y="4366589"/>
            <a:ext cx="2471738" cy="1711325"/>
          </a:xfrm>
        </p:spPr>
        <p:txBody>
          <a:bodyPr/>
          <a:lstStyle>
            <a:lvl1pPr marL="0" indent="0">
              <a:buNone/>
              <a:defRPr sz="900"/>
            </a:lvl1pPr>
          </a:lstStyle>
          <a:p>
            <a:pPr lvl="0"/>
            <a:r>
              <a:rPr lang="en-US" dirty="0"/>
              <a:t>Click to edit master text styles</a:t>
            </a:r>
          </a:p>
        </p:txBody>
      </p:sp>
      <p:sp>
        <p:nvSpPr>
          <p:cNvPr id="27" name="Text Placeholder 25"/>
          <p:cNvSpPr>
            <a:spLocks noGrp="1"/>
          </p:cNvSpPr>
          <p:nvPr>
            <p:ph type="body" sz="quarter" idx="16" hasCustomPrompt="1"/>
          </p:nvPr>
        </p:nvSpPr>
        <p:spPr>
          <a:xfrm>
            <a:off x="3314640" y="4366589"/>
            <a:ext cx="2471738" cy="1711325"/>
          </a:xfrm>
        </p:spPr>
        <p:txBody>
          <a:bodyPr/>
          <a:lstStyle>
            <a:lvl1pPr marL="0" indent="0">
              <a:buNone/>
              <a:defRPr sz="900"/>
            </a:lvl1pPr>
          </a:lstStyle>
          <a:p>
            <a:pPr lvl="0"/>
            <a:r>
              <a:rPr lang="en-US" dirty="0"/>
              <a:t>Click to edit master text styles</a:t>
            </a:r>
          </a:p>
        </p:txBody>
      </p:sp>
      <p:sp>
        <p:nvSpPr>
          <p:cNvPr id="28" name="Text Placeholder 25"/>
          <p:cNvSpPr>
            <a:spLocks noGrp="1"/>
          </p:cNvSpPr>
          <p:nvPr>
            <p:ph type="body" sz="quarter" idx="17" hasCustomPrompt="1"/>
          </p:nvPr>
        </p:nvSpPr>
        <p:spPr>
          <a:xfrm>
            <a:off x="6201499" y="4366589"/>
            <a:ext cx="2471738" cy="1711325"/>
          </a:xfrm>
        </p:spPr>
        <p:txBody>
          <a:bodyPr/>
          <a:lstStyle>
            <a:lvl1pPr marL="0" indent="0">
              <a:buNone/>
              <a:defRPr sz="900"/>
            </a:lvl1pPr>
          </a:lstStyle>
          <a:p>
            <a:pPr lvl="0"/>
            <a:r>
              <a:rPr lang="en-US" dirty="0"/>
              <a:t>Click to edit master text styles</a:t>
            </a:r>
          </a:p>
        </p:txBody>
      </p:sp>
      <p:sp>
        <p:nvSpPr>
          <p:cNvPr id="31" name="Chart Placeholder 3"/>
          <p:cNvSpPr>
            <a:spLocks noGrp="1"/>
          </p:cNvSpPr>
          <p:nvPr>
            <p:ph type="chart" sz="quarter" idx="18"/>
          </p:nvPr>
        </p:nvSpPr>
        <p:spPr>
          <a:xfrm>
            <a:off x="6419589" y="1104685"/>
            <a:ext cx="2035558" cy="2714078"/>
          </a:xfrm>
        </p:spPr>
        <p:txBody>
          <a:bodyPr anchor="ctr" anchorCtr="0">
            <a:normAutofit/>
          </a:bodyPr>
          <a:lstStyle>
            <a:lvl1pPr marL="0" indent="0" algn="ctr">
              <a:buNone/>
              <a:defRPr sz="900" b="0" i="0">
                <a:latin typeface="Helvetica" charset="0"/>
                <a:ea typeface="Helvetica" charset="0"/>
                <a:cs typeface="Helvetica" charset="0"/>
              </a:defRPr>
            </a:lvl1pPr>
          </a:lstStyle>
          <a:p>
            <a:r>
              <a:rPr lang="en-US" dirty="0"/>
              <a:t>Click icon to add chart</a:t>
            </a:r>
          </a:p>
        </p:txBody>
      </p:sp>
      <p:sp>
        <p:nvSpPr>
          <p:cNvPr id="42" name="Rectangle 41"/>
          <p:cNvSpPr/>
          <p:nvPr userDrawn="1"/>
        </p:nvSpPr>
        <p:spPr>
          <a:xfrm>
            <a:off x="479428" y="4188822"/>
            <a:ext cx="2394830"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3" name="Rectangle 42"/>
          <p:cNvSpPr/>
          <p:nvPr userDrawn="1"/>
        </p:nvSpPr>
        <p:spPr>
          <a:xfrm>
            <a:off x="3353094" y="4188822"/>
            <a:ext cx="2394830"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4" name="Rectangle 43"/>
          <p:cNvSpPr/>
          <p:nvPr userDrawn="1"/>
        </p:nvSpPr>
        <p:spPr>
          <a:xfrm>
            <a:off x="6239953" y="4188822"/>
            <a:ext cx="2394830"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5" name="Text Placeholder 25"/>
          <p:cNvSpPr>
            <a:spLocks noGrp="1"/>
          </p:cNvSpPr>
          <p:nvPr>
            <p:ph type="body" sz="quarter" idx="19" hasCustomPrompt="1"/>
          </p:nvPr>
        </p:nvSpPr>
        <p:spPr>
          <a:xfrm>
            <a:off x="440974" y="3882557"/>
            <a:ext cx="2471738" cy="484030"/>
          </a:xfrm>
        </p:spPr>
        <p:txBody>
          <a:bodyPr/>
          <a:lstStyle>
            <a:lvl1pPr marL="0" indent="0">
              <a:buNone/>
              <a:defRPr sz="1050" b="1">
                <a:solidFill>
                  <a:srgbClr val="0678D5"/>
                </a:solidFill>
              </a:defRPr>
            </a:lvl1pPr>
          </a:lstStyle>
          <a:p>
            <a:pPr lvl="0"/>
            <a:r>
              <a:rPr lang="en-US" dirty="0"/>
              <a:t>PROBLEM</a:t>
            </a:r>
          </a:p>
        </p:txBody>
      </p:sp>
      <p:sp>
        <p:nvSpPr>
          <p:cNvPr id="46" name="Text Placeholder 25"/>
          <p:cNvSpPr>
            <a:spLocks noGrp="1"/>
          </p:cNvSpPr>
          <p:nvPr>
            <p:ph type="body" sz="quarter" idx="20" hasCustomPrompt="1"/>
          </p:nvPr>
        </p:nvSpPr>
        <p:spPr>
          <a:xfrm>
            <a:off x="3314640" y="3882557"/>
            <a:ext cx="2471738" cy="484030"/>
          </a:xfrm>
        </p:spPr>
        <p:txBody>
          <a:bodyPr/>
          <a:lstStyle>
            <a:lvl1pPr marL="0" indent="0">
              <a:buNone/>
              <a:defRPr sz="1050" b="1">
                <a:solidFill>
                  <a:srgbClr val="0678D5"/>
                </a:solidFill>
              </a:defRPr>
            </a:lvl1pPr>
          </a:lstStyle>
          <a:p>
            <a:pPr lvl="0"/>
            <a:r>
              <a:rPr lang="en-US" dirty="0"/>
              <a:t>SOLUTION</a:t>
            </a:r>
          </a:p>
        </p:txBody>
      </p:sp>
      <p:sp>
        <p:nvSpPr>
          <p:cNvPr id="47" name="Text Placeholder 25"/>
          <p:cNvSpPr>
            <a:spLocks noGrp="1"/>
          </p:cNvSpPr>
          <p:nvPr>
            <p:ph type="body" sz="quarter" idx="21" hasCustomPrompt="1"/>
          </p:nvPr>
        </p:nvSpPr>
        <p:spPr>
          <a:xfrm>
            <a:off x="6201499" y="3882557"/>
            <a:ext cx="2471738" cy="484030"/>
          </a:xfrm>
        </p:spPr>
        <p:txBody>
          <a:bodyPr/>
          <a:lstStyle>
            <a:lvl1pPr marL="0" indent="0">
              <a:buNone/>
              <a:defRPr sz="1050" b="1">
                <a:solidFill>
                  <a:srgbClr val="0678D5"/>
                </a:solidFill>
              </a:defRPr>
            </a:lvl1pPr>
          </a:lstStyle>
          <a:p>
            <a:pPr lvl="0"/>
            <a:r>
              <a:rPr lang="en-US" dirty="0"/>
              <a:t>OUTCOME</a:t>
            </a:r>
          </a:p>
        </p:txBody>
      </p:sp>
      <p:cxnSp>
        <p:nvCxnSpPr>
          <p:cNvPr id="24" name="Straight Connector 23"/>
          <p:cNvCxnSpPr/>
          <p:nvPr userDrawn="1"/>
        </p:nvCxnSpPr>
        <p:spPr>
          <a:xfrm flipH="1">
            <a:off x="450342" y="1080000"/>
            <a:ext cx="7310907" cy="0"/>
          </a:xfrm>
          <a:prstGeom prst="line">
            <a:avLst/>
          </a:prstGeom>
          <a:noFill/>
          <a:ln w="6350" cap="flat" cmpd="sng" algn="ctr">
            <a:solidFill>
              <a:srgbClr val="FFFFFF">
                <a:lumMod val="75000"/>
              </a:srgbClr>
            </a:solidFill>
            <a:prstDash val="solid"/>
            <a:miter lim="800000"/>
          </a:ln>
          <a:effectLst/>
        </p:spPr>
      </p:cxnSp>
      <p:sp>
        <p:nvSpPr>
          <p:cNvPr id="32" name="Picture Placeholder 5"/>
          <p:cNvSpPr>
            <a:spLocks noGrp="1"/>
          </p:cNvSpPr>
          <p:nvPr>
            <p:ph type="pic" sz="quarter" idx="12" hasCustomPrompt="1"/>
          </p:nvPr>
        </p:nvSpPr>
        <p:spPr>
          <a:xfrm>
            <a:off x="584135" y="1654178"/>
            <a:ext cx="2185416" cy="2182813"/>
          </a:xfrm>
          <a:prstGeom prst="ellipse">
            <a:avLst/>
          </a:prstGeom>
        </p:spPr>
        <p:txBody>
          <a:bodyPr/>
          <a:lstStyle>
            <a:lvl1pPr marL="0" indent="0" algn="ctr">
              <a:buNone/>
              <a:defRPr sz="1050" baseline="0">
                <a:solidFill>
                  <a:schemeClr val="tx1"/>
                </a:solidFill>
              </a:defRPr>
            </a:lvl1pPr>
          </a:lstStyle>
          <a:p>
            <a:r>
              <a:rPr lang="en-US" dirty="0"/>
              <a:t>Insert picture</a:t>
            </a:r>
          </a:p>
        </p:txBody>
      </p:sp>
      <p:sp>
        <p:nvSpPr>
          <p:cNvPr id="33" name="Picture Placeholder 5"/>
          <p:cNvSpPr>
            <a:spLocks noGrp="1"/>
          </p:cNvSpPr>
          <p:nvPr>
            <p:ph type="pic" sz="quarter" idx="22" hasCustomPrompt="1"/>
          </p:nvPr>
        </p:nvSpPr>
        <p:spPr>
          <a:xfrm>
            <a:off x="3457801" y="1654178"/>
            <a:ext cx="2185416" cy="2182813"/>
          </a:xfrm>
          <a:prstGeom prst="ellipse">
            <a:avLst/>
          </a:prstGeom>
        </p:spPr>
        <p:txBody>
          <a:bodyPr/>
          <a:lstStyle>
            <a:lvl1pPr marL="0" indent="0" algn="ctr">
              <a:buNone/>
              <a:defRPr sz="1050" baseline="0">
                <a:solidFill>
                  <a:schemeClr val="tx1"/>
                </a:solidFill>
              </a:defRPr>
            </a:lvl1pPr>
          </a:lstStyle>
          <a:p>
            <a:r>
              <a:rPr lang="en-US" dirty="0"/>
              <a:t>Insert picture</a:t>
            </a:r>
          </a:p>
        </p:txBody>
      </p:sp>
    </p:spTree>
    <p:extLst>
      <p:ext uri="{BB962C8B-B14F-4D97-AF65-F5344CB8AC3E}">
        <p14:creationId xmlns:p14="http://schemas.microsoft.com/office/powerpoint/2010/main" val="104173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E2D2B-A329-48A6-BC20-75C6169A4930}" type="datetimeFigureOut">
              <a:rPr lang="en-US" smtClean="0"/>
              <a:t>3/20/2020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2896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67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userDrawn="1"/>
        </p:nvSpPr>
        <p:spPr>
          <a:xfrm>
            <a:off x="1160206" y="974034"/>
            <a:ext cx="6823588"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1" name="Title 1"/>
          <p:cNvSpPr>
            <a:spLocks noGrp="1"/>
          </p:cNvSpPr>
          <p:nvPr>
            <p:ph type="ctrTitle" hasCustomPrompt="1"/>
          </p:nvPr>
        </p:nvSpPr>
        <p:spPr>
          <a:xfrm>
            <a:off x="1852769" y="1500812"/>
            <a:ext cx="5442765" cy="3054365"/>
          </a:xfrm>
          <a:prstGeom prst="rect">
            <a:avLst/>
          </a:prstGeom>
        </p:spPr>
        <p:txBody>
          <a:bodyPr anchor="ctr">
            <a:noAutofit/>
          </a:bodyPr>
          <a:lstStyle>
            <a:lvl1pPr algn="l">
              <a:lnSpc>
                <a:spcPct val="150000"/>
              </a:lnSpc>
              <a:defRPr sz="1575" b="1" i="0" baseline="0">
                <a:solidFill>
                  <a:srgbClr val="263746"/>
                </a:solidFill>
                <a:latin typeface="Arial" panose="020B0604020202020204" pitchFamily="34" charset="0"/>
                <a:ea typeface="Arial" panose="020B0604020202020204" pitchFamily="34" charset="0"/>
                <a:cs typeface="Arial" panose="020B0604020202020204" pitchFamily="34" charset="0"/>
              </a:defRPr>
            </a:lvl1pPr>
          </a:lstStyle>
          <a:p>
            <a:r>
              <a:rPr lang="en-US" dirty="0" err="1"/>
              <a:t>Nulla</a:t>
            </a:r>
            <a:r>
              <a:rPr lang="en-US" dirty="0"/>
              <a:t> </a:t>
            </a:r>
            <a:r>
              <a:rPr lang="en-US" dirty="0" err="1"/>
              <a:t>sagittis</a:t>
            </a:r>
            <a:r>
              <a:rPr lang="en-US" dirty="0"/>
              <a:t> sit </a:t>
            </a:r>
            <a:r>
              <a:rPr lang="en-US" dirty="0" err="1"/>
              <a:t>amet</a:t>
            </a:r>
            <a:r>
              <a:rPr lang="en-US" dirty="0"/>
              <a:t> </a:t>
            </a:r>
            <a:r>
              <a:rPr lang="en-US" dirty="0" err="1"/>
              <a:t>nisl</a:t>
            </a:r>
            <a:r>
              <a:rPr lang="en-US" dirty="0"/>
              <a:t> </a:t>
            </a:r>
            <a:r>
              <a:rPr lang="en-US" dirty="0" err="1"/>
              <a:t>sed</a:t>
            </a:r>
            <a:r>
              <a:rPr lang="en-US" dirty="0"/>
              <a:t> </a:t>
            </a:r>
            <a:r>
              <a:rPr lang="en-US" dirty="0" err="1"/>
              <a:t>rhoncus</a:t>
            </a:r>
            <a:r>
              <a:rPr lang="en-US" dirty="0"/>
              <a:t>. </a:t>
            </a:r>
            <a:r>
              <a:rPr lang="en-US" dirty="0" err="1"/>
              <a:t>Suspendisse</a:t>
            </a:r>
            <a:r>
              <a:rPr lang="en-US" dirty="0"/>
              <a:t> semper </a:t>
            </a:r>
            <a:r>
              <a:rPr lang="en-US" dirty="0" err="1"/>
              <a:t>leo</a:t>
            </a:r>
            <a:r>
              <a:rPr lang="en-US" dirty="0"/>
              <a:t> </a:t>
            </a:r>
            <a:r>
              <a:rPr lang="en-US" dirty="0" err="1"/>
              <a:t>quis</a:t>
            </a:r>
            <a:r>
              <a:rPr lang="en-US" dirty="0"/>
              <a:t> </a:t>
            </a:r>
            <a:r>
              <a:rPr lang="en-US" dirty="0" err="1"/>
              <a:t>urna</a:t>
            </a:r>
            <a:r>
              <a:rPr lang="en-US" dirty="0"/>
              <a:t> </a:t>
            </a:r>
            <a:r>
              <a:rPr lang="en-US" dirty="0" err="1"/>
              <a:t>placerat</a:t>
            </a:r>
            <a:r>
              <a:rPr lang="en-US" dirty="0"/>
              <a:t>, </a:t>
            </a:r>
            <a:r>
              <a:rPr lang="en-US" dirty="0" err="1"/>
              <a:t>facilisis</a:t>
            </a:r>
            <a:r>
              <a:rPr lang="en-US" dirty="0"/>
              <a:t> </a:t>
            </a:r>
            <a:r>
              <a:rPr lang="en-US" dirty="0" err="1"/>
              <a:t>dignissim</a:t>
            </a:r>
            <a:r>
              <a:rPr lang="en-US" dirty="0"/>
              <a:t> </a:t>
            </a:r>
            <a:r>
              <a:rPr lang="en-US" dirty="0" err="1"/>
              <a:t>sapien</a:t>
            </a:r>
            <a:r>
              <a:rPr lang="en-US" dirty="0"/>
              <a:t> </a:t>
            </a:r>
            <a:r>
              <a:rPr lang="en-US" dirty="0" err="1"/>
              <a:t>ultricies</a:t>
            </a:r>
            <a:r>
              <a:rPr lang="en-US" dirty="0"/>
              <a:t>. </a:t>
            </a:r>
            <a:r>
              <a:rPr lang="en-US" dirty="0" err="1"/>
              <a:t>Quisque</a:t>
            </a:r>
            <a:r>
              <a:rPr lang="en-US" dirty="0"/>
              <a:t> </a:t>
            </a:r>
            <a:r>
              <a:rPr lang="en-US" dirty="0" err="1"/>
              <a:t>ut</a:t>
            </a:r>
            <a:r>
              <a:rPr lang="en-US" dirty="0"/>
              <a:t> </a:t>
            </a:r>
            <a:r>
              <a:rPr lang="en-US" dirty="0" err="1"/>
              <a:t>nulla</a:t>
            </a:r>
            <a:r>
              <a:rPr lang="en-US" dirty="0"/>
              <a:t> </a:t>
            </a:r>
            <a:r>
              <a:rPr lang="en-US" dirty="0" err="1"/>
              <a:t>interdum</a:t>
            </a:r>
            <a:r>
              <a:rPr lang="en-US" dirty="0"/>
              <a:t>, </a:t>
            </a:r>
            <a:r>
              <a:rPr lang="en-US" dirty="0" err="1"/>
              <a:t>commodo</a:t>
            </a:r>
            <a:r>
              <a:rPr lang="en-US" dirty="0"/>
              <a:t> lacus in, dictum </a:t>
            </a:r>
            <a:r>
              <a:rPr lang="en-US" dirty="0" err="1"/>
              <a:t>sapien</a:t>
            </a:r>
            <a:r>
              <a:rPr lang="en-US" dirty="0"/>
              <a:t>. Maecenas </a:t>
            </a:r>
            <a:r>
              <a:rPr lang="en-US" dirty="0" err="1"/>
              <a:t>orci</a:t>
            </a:r>
            <a:r>
              <a:rPr lang="en-US" dirty="0"/>
              <a:t> </a:t>
            </a:r>
            <a:r>
              <a:rPr lang="en-US" dirty="0" err="1"/>
              <a:t>tortor</a:t>
            </a:r>
            <a:r>
              <a:rPr lang="en-US" dirty="0"/>
              <a:t>, </a:t>
            </a:r>
            <a:r>
              <a:rPr lang="en-US" dirty="0" err="1"/>
              <a:t>scelerisque</a:t>
            </a:r>
            <a:r>
              <a:rPr lang="en-US" dirty="0"/>
              <a:t> sit </a:t>
            </a:r>
            <a:r>
              <a:rPr lang="en-US" dirty="0" err="1"/>
              <a:t>amet</a:t>
            </a:r>
            <a:r>
              <a:rPr lang="en-US" dirty="0"/>
              <a:t> </a:t>
            </a:r>
            <a:r>
              <a:rPr lang="en-US" dirty="0" err="1"/>
              <a:t>risus</a:t>
            </a:r>
            <a:r>
              <a:rPr lang="en-US" dirty="0"/>
              <a:t> </a:t>
            </a:r>
            <a:r>
              <a:rPr lang="en-US" dirty="0" err="1"/>
              <a:t>eu</a:t>
            </a:r>
            <a:r>
              <a:rPr lang="en-US" dirty="0"/>
              <a:t>, </a:t>
            </a:r>
            <a:r>
              <a:rPr lang="en-US" dirty="0" err="1"/>
              <a:t>tempor</a:t>
            </a:r>
            <a:r>
              <a:rPr lang="en-US" dirty="0"/>
              <a:t> </a:t>
            </a:r>
            <a:r>
              <a:rPr lang="en-US" dirty="0" err="1"/>
              <a:t>elementum</a:t>
            </a:r>
            <a:r>
              <a:rPr lang="en-US" dirty="0"/>
              <a:t> </a:t>
            </a:r>
            <a:r>
              <a:rPr lang="en-US" dirty="0" err="1"/>
              <a:t>elit</a:t>
            </a:r>
            <a:r>
              <a:rPr lang="en-US" dirty="0"/>
              <a:t>.</a:t>
            </a:r>
          </a:p>
        </p:txBody>
      </p:sp>
      <p:sp>
        <p:nvSpPr>
          <p:cNvPr id="22" name="Subtitle 2"/>
          <p:cNvSpPr>
            <a:spLocks noGrp="1"/>
          </p:cNvSpPr>
          <p:nvPr>
            <p:ph type="subTitle" idx="1" hasCustomPrompt="1"/>
          </p:nvPr>
        </p:nvSpPr>
        <p:spPr>
          <a:xfrm>
            <a:off x="1852769" y="4861733"/>
            <a:ext cx="5442765" cy="245174"/>
          </a:xfrm>
          <a:prstGeom prst="rect">
            <a:avLst/>
          </a:prstGeom>
        </p:spPr>
        <p:txBody>
          <a:bodyPr>
            <a:noAutofit/>
          </a:bodyPr>
          <a:lstStyle>
            <a:lvl1pPr marL="0" indent="0" algn="l">
              <a:buNone/>
              <a:defRPr sz="1050" b="1" i="0" baseline="0">
                <a:solidFill>
                  <a:srgbClr val="0678D5"/>
                </a:solidFill>
                <a:latin typeface="Helvetica" charset="0"/>
                <a:ea typeface="Helvetica" charset="0"/>
                <a:cs typeface="Helvetic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Individual name here.</a:t>
            </a:r>
          </a:p>
        </p:txBody>
      </p:sp>
      <p:cxnSp>
        <p:nvCxnSpPr>
          <p:cNvPr id="23" name="Straight Connector 22"/>
          <p:cNvCxnSpPr/>
          <p:nvPr userDrawn="1"/>
        </p:nvCxnSpPr>
        <p:spPr>
          <a:xfrm>
            <a:off x="6996270" y="4707164"/>
            <a:ext cx="299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363" y="974034"/>
            <a:ext cx="342280" cy="377688"/>
          </a:xfrm>
          <a:prstGeom prst="rect">
            <a:avLst/>
          </a:prstGeom>
        </p:spPr>
      </p:pic>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8098357" y="5168345"/>
            <a:ext cx="342280" cy="377688"/>
          </a:xfrm>
          <a:prstGeom prst="rect">
            <a:avLst/>
          </a:prstGeom>
        </p:spPr>
      </p:pic>
      <p:sp>
        <p:nvSpPr>
          <p:cNvPr id="26" name="Text Placeholder 10"/>
          <p:cNvSpPr>
            <a:spLocks noGrp="1"/>
          </p:cNvSpPr>
          <p:nvPr>
            <p:ph type="body" sz="quarter" idx="13" hasCustomPrompt="1"/>
          </p:nvPr>
        </p:nvSpPr>
        <p:spPr>
          <a:xfrm>
            <a:off x="1852769" y="5105114"/>
            <a:ext cx="5442765" cy="272465"/>
          </a:xfrm>
        </p:spPr>
        <p:txBody>
          <a:bodyPr>
            <a:normAutofit/>
          </a:bodyPr>
          <a:lstStyle>
            <a:lvl1pPr marL="0" indent="0">
              <a:buNone/>
              <a:defRPr sz="900" b="0" i="0">
                <a:solidFill>
                  <a:srgbClr val="0678D5"/>
                </a:solidFill>
                <a:latin typeface="Helvetica Light" charset="0"/>
                <a:ea typeface="Helvetica Light" charset="0"/>
                <a:cs typeface="Helvetica Light" charset="0"/>
              </a:defRPr>
            </a:lvl1pPr>
          </a:lstStyle>
          <a:p>
            <a:r>
              <a:rPr lang="en-US" dirty="0"/>
              <a:t>Individual title can go here.</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solidFill>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1231313914"/>
      </p:ext>
    </p:extLst>
  </p:cSld>
  <p:clrMapOvr>
    <a:masterClrMapping/>
  </p:clrMapOvr>
  <p:extLst>
    <p:ext uri="{DCECCB84-F9BA-43D5-87BE-67443E8EF086}">
      <p15:sldGuideLst xmlns:p15="http://schemas.microsoft.com/office/powerpoint/2012/main">
        <p15:guide id="3" orient="horz" pos="55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Blu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67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solidFill>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1607671766"/>
      </p:ext>
    </p:extLst>
  </p:cSld>
  <p:clrMapOvr>
    <a:masterClrMapping/>
  </p:clrMapOvr>
  <p:extLst>
    <p:ext uri="{DCECCB84-F9BA-43D5-87BE-67443E8EF086}">
      <p15:sldGuideLst xmlns:p15="http://schemas.microsoft.com/office/powerpoint/2012/main">
        <p15:guide id="3" orient="horz" pos="5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Navy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solidFill>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408088585"/>
      </p:ext>
    </p:extLst>
  </p:cSld>
  <p:clrMapOvr>
    <a:masterClrMapping/>
  </p:clrMapOvr>
  <p:extLst>
    <p:ext uri="{DCECCB84-F9BA-43D5-87BE-67443E8EF086}">
      <p15:sldGuideLst xmlns:p15="http://schemas.microsoft.com/office/powerpoint/2012/main">
        <p15:guide id="3"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263746"/>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1" name="Title 1"/>
          <p:cNvSpPr txBox="1">
            <a:spLocks/>
          </p:cNvSpPr>
          <p:nvPr userDrawn="1"/>
        </p:nvSpPr>
        <p:spPr>
          <a:xfrm>
            <a:off x="526501" y="2414017"/>
            <a:ext cx="4246851" cy="1066474"/>
          </a:xfrm>
          <a:prstGeom prst="rect">
            <a:avLst/>
          </a:prstGeom>
        </p:spPr>
        <p:txBody>
          <a:bodyPr vert="horz" lIns="0" tIns="34290" rIns="68580" bIns="34290" rtlCol="0" anchor="b" anchorCtr="0">
            <a:noAutofit/>
          </a:bodyPr>
          <a:lstStyle>
            <a:lvl1pPr algn="l" defTabSz="914400" rtl="0" eaLnBrk="1" latinLnBrk="0" hangingPunct="1">
              <a:lnSpc>
                <a:spcPct val="90000"/>
              </a:lnSpc>
              <a:spcBef>
                <a:spcPct val="0"/>
              </a:spcBef>
              <a:buNone/>
              <a:defRPr sz="7000" b="1" i="0" kern="1200" baseline="0">
                <a:solidFill>
                  <a:schemeClr val="bg1"/>
                </a:solidFill>
                <a:latin typeface="Helvetica" charset="0"/>
                <a:ea typeface="Helvetica" charset="0"/>
                <a:cs typeface="Helvetica"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5250" b="1" i="0" u="none" strike="noStrike" kern="1200" cap="none" spc="0" normalizeH="0" baseline="0" noProof="0" dirty="0">
                <a:ln>
                  <a:noFill/>
                </a:ln>
                <a:solidFill>
                  <a:srgbClr val="FFFFFF"/>
                </a:solidFill>
                <a:effectLst/>
                <a:uLnTx/>
                <a:uFillTx/>
                <a:latin typeface="Arial" panose="020B0604020202020204" pitchFamily="34" charset="0"/>
                <a:ea typeface="Helvetica" charset="0"/>
                <a:cs typeface="Arial" panose="020B0604020202020204" pitchFamily="34" charset="0"/>
              </a:rPr>
              <a:t>Thank you.</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chemeClr val="bg1"/>
                </a:solidFill>
                <a:latin typeface="Arial" panose="020B0604020202020204" pitchFamily="34" charset="0"/>
                <a:cs typeface="Arial" panose="020B0604020202020204" pitchFamily="34" charset="0"/>
              </a:rPr>
              <a:pPr/>
              <a:t>‹#›</a:t>
            </a:fld>
            <a:endParaRPr lang="en-US" sz="900" b="1" i="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hasCustomPrompt="1"/>
          </p:nvPr>
        </p:nvSpPr>
        <p:spPr>
          <a:xfrm>
            <a:off x="514350" y="3494866"/>
            <a:ext cx="4057650" cy="1369742"/>
          </a:xfrm>
        </p:spPr>
        <p:txBody>
          <a:bodyPr/>
          <a:lstStyle>
            <a:lvl1pPr marL="0" indent="0">
              <a:buNone/>
              <a:defRPr sz="1350">
                <a:solidFill>
                  <a:srgbClr val="F3B921"/>
                </a:solidFill>
              </a:defRPr>
            </a:lvl1pPr>
            <a:lvl2pPr marL="342892" indent="0">
              <a:buNone/>
              <a:defRPr sz="1350">
                <a:solidFill>
                  <a:srgbClr val="F3B921"/>
                </a:solidFill>
              </a:defRPr>
            </a:lvl2pPr>
            <a:lvl3pPr marL="685783" indent="0">
              <a:buNone/>
              <a:defRPr sz="1350">
                <a:solidFill>
                  <a:srgbClr val="F3B921"/>
                </a:solidFill>
              </a:defRPr>
            </a:lvl3pPr>
            <a:lvl4pPr marL="685783" indent="0">
              <a:buNone/>
              <a:defRPr sz="1350">
                <a:solidFill>
                  <a:srgbClr val="F3B921"/>
                </a:solidFill>
              </a:defRPr>
            </a:lvl4pPr>
            <a:lvl5pPr marL="685783" indent="0">
              <a:buNone/>
              <a:defRPr sz="1350">
                <a:solidFill>
                  <a:srgbClr val="F3B921"/>
                </a:solidFill>
              </a:defRPr>
            </a:lvl5pPr>
          </a:lstStyle>
          <a:p>
            <a:pPr lvl="0"/>
            <a:r>
              <a:rPr lang="en-US" dirty="0"/>
              <a:t>Click to add content</a:t>
            </a: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95475" y="-13551"/>
            <a:ext cx="3148525" cy="6871551"/>
          </a:xfrm>
          <a:prstGeom prst="rect">
            <a:avLst/>
          </a:prstGeom>
        </p:spPr>
      </p:pic>
    </p:spTree>
    <p:extLst>
      <p:ext uri="{BB962C8B-B14F-4D97-AF65-F5344CB8AC3E}">
        <p14:creationId xmlns:p14="http://schemas.microsoft.com/office/powerpoint/2010/main" val="190900930"/>
      </p:ext>
    </p:extLst>
  </p:cSld>
  <p:clrMapOvr>
    <a:masterClrMapping/>
  </p:clrMapOvr>
  <p:extLst>
    <p:ext uri="{DCECCB84-F9BA-43D5-87BE-67443E8EF086}">
      <p15:sldGuideLst xmlns:p15="http://schemas.microsoft.com/office/powerpoint/2012/main">
        <p15:guide id="3"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8" name="Picture 7" descr="Two people looking at the camera&#10;&#10;Description automatically generated">
            <a:extLst>
              <a:ext uri="{FF2B5EF4-FFF2-40B4-BE49-F238E27FC236}">
                <a16:creationId xmlns:a16="http://schemas.microsoft.com/office/drawing/2014/main" id="{01562BBB-08F0-5F49-B23D-2DF55BA91D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1486"/>
          </a:xfrm>
          <a:prstGeom prst="rect">
            <a:avLst/>
          </a:prstGeom>
        </p:spPr>
      </p:pic>
      <p:sp>
        <p:nvSpPr>
          <p:cNvPr id="24" name="Rectangle 23">
            <a:extLst>
              <a:ext uri="{FF2B5EF4-FFF2-40B4-BE49-F238E27FC236}">
                <a16:creationId xmlns:a16="http://schemas.microsoft.com/office/drawing/2014/main" id="{809AA90C-3ED6-1D42-AFA9-AB7F3E67A4CC}"/>
              </a:ext>
            </a:extLst>
          </p:cNvPr>
          <p:cNvSpPr/>
          <p:nvPr userDrawn="1"/>
        </p:nvSpPr>
        <p:spPr>
          <a:xfrm>
            <a:off x="-8293" y="-7774"/>
            <a:ext cx="9152294" cy="6884112"/>
          </a:xfrm>
          <a:prstGeom prst="rect">
            <a:avLst/>
          </a:prstGeom>
          <a:gradFill>
            <a:gsLst>
              <a:gs pos="0">
                <a:srgbClr val="263746"/>
              </a:gs>
              <a:gs pos="81000">
                <a:srgbClr val="26374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6514"/>
            <a:ext cx="6144996" cy="6863309"/>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628650" y="6350580"/>
            <a:ext cx="3331953"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20" name="Subtitle 2"/>
          <p:cNvSpPr>
            <a:spLocks noGrp="1"/>
          </p:cNvSpPr>
          <p:nvPr>
            <p:ph type="subTitle" idx="1" hasCustomPrompt="1"/>
          </p:nvPr>
        </p:nvSpPr>
        <p:spPr>
          <a:xfrm>
            <a:off x="525780" y="4950619"/>
            <a:ext cx="3817620" cy="680160"/>
          </a:xfrm>
        </p:spPr>
        <p:txBody>
          <a:bodyPr>
            <a:noAutofit/>
          </a:bodyPr>
          <a:lstStyle>
            <a:lvl1pPr marL="0" marR="0" indent="0" algn="l" defTabSz="685783" rtl="0" eaLnBrk="1" fontAlgn="auto" latinLnBrk="0" hangingPunct="1">
              <a:lnSpc>
                <a:spcPct val="100000"/>
              </a:lnSpc>
              <a:spcBef>
                <a:spcPts val="0"/>
              </a:spcBef>
              <a:spcAft>
                <a:spcPts val="750"/>
              </a:spcAft>
              <a:buClr>
                <a:srgbClr val="0678D5"/>
              </a:buClr>
              <a:buSzPct val="80000"/>
              <a:buFont typeface="Arial"/>
              <a:buNone/>
              <a:tabLst/>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21" name="Title 1"/>
          <p:cNvSpPr>
            <a:spLocks noGrp="1"/>
          </p:cNvSpPr>
          <p:nvPr>
            <p:ph type="ctrTitle" hasCustomPrompt="1"/>
          </p:nvPr>
        </p:nvSpPr>
        <p:spPr>
          <a:xfrm>
            <a:off x="525780" y="2466767"/>
            <a:ext cx="5597228" cy="2387600"/>
          </a:xfrm>
        </p:spPr>
        <p:txBody>
          <a:bodyPr anchor="b">
            <a:noAutofit/>
          </a:bodyPr>
          <a:lstStyle>
            <a:lvl1pPr algn="l">
              <a:defRPr sz="4500" b="1">
                <a:solidFill>
                  <a:schemeClr val="bg1"/>
                </a:solidFill>
              </a:defRPr>
            </a:lvl1pPr>
          </a:lstStyle>
          <a:p>
            <a:r>
              <a:rPr lang="en-US" dirty="0"/>
              <a:t>Click to edit master title style</a:t>
            </a:r>
          </a:p>
        </p:txBody>
      </p:sp>
      <p:sp>
        <p:nvSpPr>
          <p:cNvPr id="19" name="TextBox 18"/>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10642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pic>
        <p:nvPicPr>
          <p:cNvPr id="3" name="Picture 2" descr="A person sitting in front of a window&#10;&#10;Description automatically generated">
            <a:extLst>
              <a:ext uri="{FF2B5EF4-FFF2-40B4-BE49-F238E27FC236}">
                <a16:creationId xmlns:a16="http://schemas.microsoft.com/office/drawing/2014/main" id="{87EE9673-7158-CC4F-B4A6-DC793F62BB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0"/>
            <a:ext cx="9160206" cy="6851486"/>
          </a:xfrm>
          <a:prstGeom prst="rect">
            <a:avLst/>
          </a:prstGeom>
        </p:spPr>
      </p:pic>
      <p:sp>
        <p:nvSpPr>
          <p:cNvPr id="24" name="Rectangle 23">
            <a:extLst>
              <a:ext uri="{FF2B5EF4-FFF2-40B4-BE49-F238E27FC236}">
                <a16:creationId xmlns:a16="http://schemas.microsoft.com/office/drawing/2014/main" id="{809AA90C-3ED6-1D42-AFA9-AB7F3E67A4CC}"/>
              </a:ext>
            </a:extLst>
          </p:cNvPr>
          <p:cNvSpPr/>
          <p:nvPr userDrawn="1"/>
        </p:nvSpPr>
        <p:spPr>
          <a:xfrm>
            <a:off x="-8293" y="-7774"/>
            <a:ext cx="9152294" cy="6884112"/>
          </a:xfrm>
          <a:prstGeom prst="rect">
            <a:avLst/>
          </a:prstGeom>
          <a:gradFill>
            <a:gsLst>
              <a:gs pos="0">
                <a:srgbClr val="263746"/>
              </a:gs>
              <a:gs pos="81000">
                <a:srgbClr val="26374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6514"/>
            <a:ext cx="6144996" cy="6863309"/>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25780" y="6350580"/>
            <a:ext cx="3434823"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20" name="Subtitle 2"/>
          <p:cNvSpPr>
            <a:spLocks noGrp="1"/>
          </p:cNvSpPr>
          <p:nvPr>
            <p:ph type="subTitle" idx="1" hasCustomPrompt="1"/>
          </p:nvPr>
        </p:nvSpPr>
        <p:spPr>
          <a:xfrm>
            <a:off x="525780" y="4950619"/>
            <a:ext cx="3817620" cy="680160"/>
          </a:xfrm>
        </p:spPr>
        <p:txBody>
          <a:bodyPr>
            <a:noAutofit/>
          </a:bodyPr>
          <a:lstStyle>
            <a:lvl1pPr marL="0" marR="0" indent="0" algn="l" defTabSz="685783" rtl="0" eaLnBrk="1" fontAlgn="auto" latinLnBrk="0" hangingPunct="1">
              <a:lnSpc>
                <a:spcPct val="100000"/>
              </a:lnSpc>
              <a:spcBef>
                <a:spcPts val="0"/>
              </a:spcBef>
              <a:spcAft>
                <a:spcPts val="750"/>
              </a:spcAft>
              <a:buClr>
                <a:srgbClr val="0678D5"/>
              </a:buClr>
              <a:buSzPct val="80000"/>
              <a:buFont typeface="Arial"/>
              <a:buNone/>
              <a:tabLst/>
              <a:defRPr sz="1800" b="0" i="0">
                <a:solidFill>
                  <a:srgbClr val="F3B92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21" name="Title 1"/>
          <p:cNvSpPr>
            <a:spLocks noGrp="1"/>
          </p:cNvSpPr>
          <p:nvPr>
            <p:ph type="ctrTitle" hasCustomPrompt="1"/>
          </p:nvPr>
        </p:nvSpPr>
        <p:spPr>
          <a:xfrm>
            <a:off x="525780" y="2466767"/>
            <a:ext cx="5597228" cy="2387600"/>
          </a:xfrm>
        </p:spPr>
        <p:txBody>
          <a:bodyPr anchor="b">
            <a:noAutofit/>
          </a:bodyPr>
          <a:lstStyle>
            <a:lvl1pPr algn="l">
              <a:defRPr sz="45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Box 18"/>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08750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6" name="Picture 5" descr="A person sitting at a table using a computer&#10;&#10;Description automatically generated">
            <a:extLst>
              <a:ext uri="{FF2B5EF4-FFF2-40B4-BE49-F238E27FC236}">
                <a16:creationId xmlns:a16="http://schemas.microsoft.com/office/drawing/2014/main" id="{DAE75062-FB93-7D48-81D9-D364AF7447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775"/>
            <a:ext cx="9160205" cy="6865773"/>
          </a:xfrm>
          <a:prstGeom prst="rect">
            <a:avLst/>
          </a:prstGeom>
        </p:spPr>
      </p:pic>
      <p:sp>
        <p:nvSpPr>
          <p:cNvPr id="20" name="Rectangle 19">
            <a:extLst>
              <a:ext uri="{FF2B5EF4-FFF2-40B4-BE49-F238E27FC236}">
                <a16:creationId xmlns:a16="http://schemas.microsoft.com/office/drawing/2014/main" id="{493E84CE-363A-7B44-953B-D922A87A8A6A}"/>
              </a:ext>
            </a:extLst>
          </p:cNvPr>
          <p:cNvSpPr/>
          <p:nvPr userDrawn="1"/>
        </p:nvSpPr>
        <p:spPr>
          <a:xfrm>
            <a:off x="-8294" y="282158"/>
            <a:ext cx="9152294" cy="6865774"/>
          </a:xfrm>
          <a:prstGeom prst="rect">
            <a:avLst/>
          </a:prstGeom>
          <a:gradFill>
            <a:gsLst>
              <a:gs pos="0">
                <a:srgbClr val="263746"/>
              </a:gs>
              <a:gs pos="91000">
                <a:srgbClr val="26374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7774"/>
            <a:ext cx="6144996" cy="6865774"/>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25780" y="6350580"/>
            <a:ext cx="3434823"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21" name="Title 1"/>
          <p:cNvSpPr>
            <a:spLocks noGrp="1"/>
          </p:cNvSpPr>
          <p:nvPr>
            <p:ph type="ctrTitle" hasCustomPrompt="1"/>
          </p:nvPr>
        </p:nvSpPr>
        <p:spPr>
          <a:xfrm>
            <a:off x="525780" y="2466767"/>
            <a:ext cx="5597228" cy="2387600"/>
          </a:xfrm>
        </p:spPr>
        <p:txBody>
          <a:bodyPr anchor="b">
            <a:noAutofit/>
          </a:bodyPr>
          <a:lstStyle>
            <a:lvl1pPr algn="l">
              <a:defRPr sz="45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2" name="Subtitle 2"/>
          <p:cNvSpPr>
            <a:spLocks noGrp="1"/>
          </p:cNvSpPr>
          <p:nvPr>
            <p:ph type="subTitle" idx="1" hasCustomPrompt="1"/>
          </p:nvPr>
        </p:nvSpPr>
        <p:spPr>
          <a:xfrm>
            <a:off x="525780" y="4950619"/>
            <a:ext cx="3817620" cy="680160"/>
          </a:xfrm>
        </p:spPr>
        <p:txBody>
          <a:bodyPr>
            <a:noAutofit/>
          </a:bodyPr>
          <a:lstStyle>
            <a:lvl1pPr marL="0" marR="0" indent="0" algn="l" defTabSz="685783" rtl="0" eaLnBrk="1" fontAlgn="auto" latinLnBrk="0" hangingPunct="1">
              <a:lnSpc>
                <a:spcPct val="100000"/>
              </a:lnSpc>
              <a:spcBef>
                <a:spcPts val="0"/>
              </a:spcBef>
              <a:spcAft>
                <a:spcPts val="750"/>
              </a:spcAft>
              <a:buClr>
                <a:srgbClr val="0678D5"/>
              </a:buClr>
              <a:buSzPct val="80000"/>
              <a:buFont typeface="Arial"/>
              <a:buNone/>
              <a:tabLst/>
              <a:defRPr sz="1800" b="0" i="0">
                <a:solidFill>
                  <a:srgbClr val="F3B92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9" name="TextBox 18"/>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9883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option 3">
    <p:spTree>
      <p:nvGrpSpPr>
        <p:cNvPr id="1" name=""/>
        <p:cNvGrpSpPr/>
        <p:nvPr/>
      </p:nvGrpSpPr>
      <p:grpSpPr>
        <a:xfrm>
          <a:off x="0" y="0"/>
          <a:ext cx="0" cy="0"/>
          <a:chOff x="0" y="0"/>
          <a:chExt cx="0" cy="0"/>
        </a:xfrm>
      </p:grpSpPr>
      <p:pic>
        <p:nvPicPr>
          <p:cNvPr id="8" name="Picture 7" descr="A picture containing person, indoor, building, man&#10;&#10;Description automatically generated">
            <a:extLst>
              <a:ext uri="{FF2B5EF4-FFF2-40B4-BE49-F238E27FC236}">
                <a16:creationId xmlns:a16="http://schemas.microsoft.com/office/drawing/2014/main" id="{22741AB4-60A6-844C-80C3-7665BB8AF8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774"/>
            <a:ext cx="9144000" cy="6865774"/>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7774"/>
            <a:ext cx="6144996" cy="6865774"/>
          </a:xfrm>
          <a:prstGeom prst="rect">
            <a:avLst/>
          </a:prstGeom>
        </p:spPr>
      </p:pic>
      <p:sp>
        <p:nvSpPr>
          <p:cNvPr id="20" name="Rectangle 19">
            <a:extLst>
              <a:ext uri="{FF2B5EF4-FFF2-40B4-BE49-F238E27FC236}">
                <a16:creationId xmlns:a16="http://schemas.microsoft.com/office/drawing/2014/main" id="{493E84CE-363A-7B44-953B-D922A87A8A6A}"/>
              </a:ext>
            </a:extLst>
          </p:cNvPr>
          <p:cNvSpPr/>
          <p:nvPr userDrawn="1"/>
        </p:nvSpPr>
        <p:spPr>
          <a:xfrm>
            <a:off x="-8293" y="-7774"/>
            <a:ext cx="9152294" cy="6865774"/>
          </a:xfrm>
          <a:prstGeom prst="rect">
            <a:avLst/>
          </a:prstGeom>
          <a:gradFill>
            <a:gsLst>
              <a:gs pos="0">
                <a:srgbClr val="263746"/>
              </a:gs>
              <a:gs pos="91000">
                <a:srgbClr val="26374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08254" y="6350580"/>
            <a:ext cx="3452349"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21" name="Title 1"/>
          <p:cNvSpPr>
            <a:spLocks noGrp="1"/>
          </p:cNvSpPr>
          <p:nvPr>
            <p:ph type="ctrTitle" hasCustomPrompt="1"/>
          </p:nvPr>
        </p:nvSpPr>
        <p:spPr>
          <a:xfrm>
            <a:off x="525780" y="2466767"/>
            <a:ext cx="5597228" cy="2387600"/>
          </a:xfrm>
        </p:spPr>
        <p:txBody>
          <a:bodyPr anchor="b">
            <a:noAutofit/>
          </a:bodyPr>
          <a:lstStyle>
            <a:lvl1pPr algn="l">
              <a:defRPr sz="4500" b="1">
                <a:solidFill>
                  <a:schemeClr val="bg1"/>
                </a:solidFill>
              </a:defRPr>
            </a:lvl1pPr>
          </a:lstStyle>
          <a:p>
            <a:r>
              <a:rPr lang="en-US" dirty="0"/>
              <a:t>Click to edit master title style</a:t>
            </a:r>
          </a:p>
        </p:txBody>
      </p:sp>
      <p:sp>
        <p:nvSpPr>
          <p:cNvPr id="22" name="Subtitle 2"/>
          <p:cNvSpPr>
            <a:spLocks noGrp="1"/>
          </p:cNvSpPr>
          <p:nvPr>
            <p:ph type="subTitle" idx="1" hasCustomPrompt="1"/>
          </p:nvPr>
        </p:nvSpPr>
        <p:spPr>
          <a:xfrm>
            <a:off x="525780" y="4950619"/>
            <a:ext cx="3817620" cy="680160"/>
          </a:xfrm>
        </p:spPr>
        <p:txBody>
          <a:bodyPr>
            <a:noAutofit/>
          </a:bodyPr>
          <a:lstStyle>
            <a:lvl1pPr marL="0" marR="0" indent="0" algn="l" defTabSz="685783" rtl="0" eaLnBrk="1" fontAlgn="auto" latinLnBrk="0" hangingPunct="1">
              <a:lnSpc>
                <a:spcPct val="100000"/>
              </a:lnSpc>
              <a:spcBef>
                <a:spcPts val="0"/>
              </a:spcBef>
              <a:spcAft>
                <a:spcPts val="750"/>
              </a:spcAft>
              <a:buClr>
                <a:srgbClr val="0678D5"/>
              </a:buClr>
              <a:buSzPct val="80000"/>
              <a:buFont typeface="Arial"/>
              <a:buNone/>
              <a:tabLst/>
              <a:defRPr sz="1800" b="0" i="0">
                <a:solidFill>
                  <a:srgbClr val="F3B92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9" name="TextBox 18"/>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12072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63746"/>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25780" y="6350580"/>
            <a:ext cx="3434823"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D9D9D9"/>
                </a:solidFill>
              </a:rPr>
              <a:t>© 2020 HUB International Limited.</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7774"/>
            <a:ext cx="6144996" cy="6865774"/>
          </a:xfrm>
          <a:prstGeom prst="rect">
            <a:avLst/>
          </a:prstGeom>
        </p:spPr>
      </p:pic>
      <p:sp>
        <p:nvSpPr>
          <p:cNvPr id="2" name="Title 1"/>
          <p:cNvSpPr>
            <a:spLocks noGrp="1"/>
          </p:cNvSpPr>
          <p:nvPr>
            <p:ph type="ctrTitle" hasCustomPrompt="1"/>
          </p:nvPr>
        </p:nvSpPr>
        <p:spPr>
          <a:xfrm>
            <a:off x="525780" y="2466767"/>
            <a:ext cx="5589270" cy="2387600"/>
          </a:xfrm>
        </p:spPr>
        <p:txBody>
          <a:bodyPr anchor="b">
            <a:noAutofit/>
          </a:bodyPr>
          <a:lstStyle>
            <a:lvl1pPr algn="l">
              <a:defRPr sz="4500" b="1">
                <a:solidFill>
                  <a:schemeClr val="bg1"/>
                </a:solidFill>
              </a:defRPr>
            </a:lvl1pPr>
          </a:lstStyle>
          <a:p>
            <a:r>
              <a:rPr lang="en-US" dirty="0"/>
              <a:t>Click to edit master title style</a:t>
            </a:r>
          </a:p>
        </p:txBody>
      </p:sp>
      <p:sp>
        <p:nvSpPr>
          <p:cNvPr id="15" name="Subtitle 2"/>
          <p:cNvSpPr>
            <a:spLocks noGrp="1"/>
          </p:cNvSpPr>
          <p:nvPr>
            <p:ph type="subTitle" idx="1" hasCustomPrompt="1"/>
          </p:nvPr>
        </p:nvSpPr>
        <p:spPr>
          <a:xfrm>
            <a:off x="525780" y="4950619"/>
            <a:ext cx="3817620" cy="680160"/>
          </a:xfrm>
        </p:spPr>
        <p:txBody>
          <a:bodyPr>
            <a:noAutofit/>
          </a:bodyPr>
          <a:lstStyle>
            <a:lvl1pPr marL="0" indent="0" algn="l">
              <a:buNone/>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3" name="TextBox 12"/>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48338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option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63746"/>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5" name="Footer Placeholder 4"/>
          <p:cNvSpPr>
            <a:spLocks noGrp="1"/>
          </p:cNvSpPr>
          <p:nvPr>
            <p:ph type="ftr" sz="quarter" idx="11"/>
          </p:nvPr>
        </p:nvSpPr>
        <p:spPr/>
        <p:txBody>
          <a:bodyPr/>
          <a:lstStyle/>
          <a:p>
            <a:endParaRPr lang="en-US" dirty="0"/>
          </a:p>
        </p:txBody>
      </p:sp>
      <p:sp>
        <p:nvSpPr>
          <p:cNvPr id="17" name="Footer Placeholder 9"/>
          <p:cNvSpPr txBox="1">
            <a:spLocks/>
          </p:cNvSpPr>
          <p:nvPr userDrawn="1"/>
        </p:nvSpPr>
        <p:spPr>
          <a:xfrm>
            <a:off x="508254" y="6350580"/>
            <a:ext cx="3452349"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D9D9D9"/>
                </a:solidFill>
                <a:latin typeface="Arial" panose="020B0604020202020204" pitchFamily="34" charset="0"/>
                <a:cs typeface="Arial" panose="020B0604020202020204" pitchFamily="34" charset="0"/>
              </a:rPr>
              <a:t>© 2020 HUB International Limited.</a:t>
            </a:r>
          </a:p>
        </p:txBody>
      </p: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2" name="Title 1"/>
          <p:cNvSpPr>
            <a:spLocks noGrp="1"/>
          </p:cNvSpPr>
          <p:nvPr>
            <p:ph type="ctrTitle" hasCustomPrompt="1"/>
          </p:nvPr>
        </p:nvSpPr>
        <p:spPr>
          <a:xfrm>
            <a:off x="525780" y="2466767"/>
            <a:ext cx="5589270" cy="2387600"/>
          </a:xfrm>
        </p:spPr>
        <p:txBody>
          <a:bodyPr anchor="b">
            <a:noAutofit/>
          </a:bodyPr>
          <a:lstStyle>
            <a:lvl1pPr algn="l">
              <a:defRPr sz="4500" b="1">
                <a:solidFill>
                  <a:schemeClr val="bg1"/>
                </a:solidFill>
              </a:defRPr>
            </a:lvl1pPr>
          </a:lstStyle>
          <a:p>
            <a:r>
              <a:rPr lang="en-US" dirty="0"/>
              <a:t>Click to edit master title style</a:t>
            </a:r>
          </a:p>
        </p:txBody>
      </p:sp>
      <p:sp>
        <p:nvSpPr>
          <p:cNvPr id="15" name="Subtitle 2"/>
          <p:cNvSpPr>
            <a:spLocks noGrp="1"/>
          </p:cNvSpPr>
          <p:nvPr>
            <p:ph type="subTitle" idx="1" hasCustomPrompt="1"/>
          </p:nvPr>
        </p:nvSpPr>
        <p:spPr>
          <a:xfrm>
            <a:off x="525780" y="4950619"/>
            <a:ext cx="3817620" cy="680160"/>
          </a:xfrm>
        </p:spPr>
        <p:txBody>
          <a:bodyPr>
            <a:noAutofit/>
          </a:bodyPr>
          <a:lstStyle>
            <a:lvl1pPr marL="0" indent="0" algn="l">
              <a:buNone/>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3" name="TextBox 12"/>
          <p:cNvSpPr txBox="1"/>
          <p:nvPr userDrawn="1"/>
        </p:nvSpPr>
        <p:spPr>
          <a:xfrm>
            <a:off x="508254" y="1058676"/>
            <a:ext cx="4131479" cy="261610"/>
          </a:xfrm>
          <a:prstGeom prst="rect">
            <a:avLst/>
          </a:prstGeom>
          <a:noFill/>
        </p:spPr>
        <p:txBody>
          <a:bodyPr wrap="square" rtlCol="0">
            <a:spAutoFit/>
          </a:bodyPr>
          <a:lstStyle/>
          <a:p>
            <a:r>
              <a:rPr lang="en-US" sz="1100" b="0" dirty="0">
                <a:solidFill>
                  <a:schemeClr val="bg1"/>
                </a:solidFill>
                <a:latin typeface="Helvetica" charset="0"/>
                <a:ea typeface="Helvetica" charset="0"/>
                <a:cs typeface="Helvetica" charset="0"/>
              </a:rPr>
              <a:t>Advocacy. Tailored Insurance Solutions.</a:t>
            </a:r>
            <a:r>
              <a:rPr lang="en-US" sz="1100" b="0" baseline="0" dirty="0">
                <a:solidFill>
                  <a:schemeClr val="bg1"/>
                </a:solidFill>
                <a:latin typeface="Helvetica" charset="0"/>
                <a:ea typeface="Helvetica" charset="0"/>
                <a:cs typeface="Helvetica" charset="0"/>
              </a:rPr>
              <a:t> Peace of Mind</a:t>
            </a:r>
            <a:endParaRPr lang="en-US" sz="1100" b="0" dirty="0">
              <a:solidFill>
                <a:schemeClr val="bg1"/>
              </a:solidFill>
              <a:latin typeface="Helvetica" charset="0"/>
              <a:ea typeface="Helvetica" charset="0"/>
              <a:cs typeface="Helvetica" charset="0"/>
            </a:endParaRPr>
          </a:p>
        </p:txBody>
      </p:sp>
      <p:pic>
        <p:nvPicPr>
          <p:cNvPr id="6" name="Picture 5">
            <a:extLst>
              <a:ext uri="{FF2B5EF4-FFF2-40B4-BE49-F238E27FC236}">
                <a16:creationId xmlns:a16="http://schemas.microsoft.com/office/drawing/2014/main" id="{05390051-B4DE-9C4E-8501-3ACCF0950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71" y="90232"/>
            <a:ext cx="2231022" cy="1149314"/>
          </a:xfrm>
          <a:prstGeom prst="rect">
            <a:avLst/>
          </a:prstGeom>
        </p:spPr>
      </p:pic>
      <p:pic>
        <p:nvPicPr>
          <p:cNvPr id="8" name="Picture 7">
            <a:extLst>
              <a:ext uri="{FF2B5EF4-FFF2-40B4-BE49-F238E27FC236}">
                <a16:creationId xmlns:a16="http://schemas.microsoft.com/office/drawing/2014/main" id="{BA1792B9-5C37-FE49-B406-F3DCE06D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166" r="36322"/>
          <a:stretch/>
        </p:blipFill>
        <p:spPr>
          <a:xfrm>
            <a:off x="7409333" y="0"/>
            <a:ext cx="1750871" cy="6858000"/>
          </a:xfrm>
          <a:prstGeom prst="rect">
            <a:avLst/>
          </a:prstGeom>
        </p:spPr>
      </p:pic>
    </p:spTree>
    <p:extLst>
      <p:ext uri="{BB962C8B-B14F-4D97-AF65-F5344CB8AC3E}">
        <p14:creationId xmlns:p14="http://schemas.microsoft.com/office/powerpoint/2010/main" val="67186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resenter Slide">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cxnSp>
        <p:nvCxnSpPr>
          <p:cNvPr id="41" name="Straight Connector 40"/>
          <p:cNvCxnSpPr/>
          <p:nvPr userDrawn="1"/>
        </p:nvCxnSpPr>
        <p:spPr>
          <a:xfrm flipH="1">
            <a:off x="2038452" y="3474512"/>
            <a:ext cx="5280660"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D9D9D9"/>
                </a:solidFill>
              </a:rPr>
              <a:t>© 2020 HUB International Limited.</a:t>
            </a:r>
          </a:p>
        </p:txBody>
      </p:sp>
      <p:sp>
        <p:nvSpPr>
          <p:cNvPr id="18" name="Slide Number Placeholder 10"/>
          <p:cNvSpPr txBox="1">
            <a:spLocks/>
          </p:cNvSpPr>
          <p:nvPr userDrawn="1"/>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chemeClr val="bg1"/>
                </a:solidFill>
                <a:latin typeface="Arial" panose="020B0604020202020204" pitchFamily="34" charset="0"/>
                <a:cs typeface="Arial" panose="020B0604020202020204" pitchFamily="34" charset="0"/>
              </a:rPr>
              <a:pPr/>
              <a:t>‹#›</a:t>
            </a:fld>
            <a:endParaRPr lang="en-US" sz="900" b="1" i="0" dirty="0">
              <a:solidFill>
                <a:schemeClr val="bg1"/>
              </a:solidFill>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2" hasCustomPrompt="1"/>
          </p:nvPr>
        </p:nvSpPr>
        <p:spPr>
          <a:xfrm>
            <a:off x="2038454" y="2070271"/>
            <a:ext cx="5270417" cy="1046162"/>
          </a:xfrm>
        </p:spPr>
        <p:txBody>
          <a:bodyPr anchor="b">
            <a:noAutofit/>
          </a:bodyPr>
          <a:lstStyle>
            <a:lvl1pPr marL="0" indent="0">
              <a:buNone/>
              <a:defRPr sz="3000" b="1">
                <a:solidFill>
                  <a:schemeClr val="bg1"/>
                </a:solidFill>
              </a:defRPr>
            </a:lvl1pPr>
          </a:lstStyle>
          <a:p>
            <a:pPr lvl="0"/>
            <a:r>
              <a:rPr lang="en-US" dirty="0"/>
              <a:t>Click to edit master text styles here.</a:t>
            </a:r>
          </a:p>
        </p:txBody>
      </p:sp>
      <p:sp>
        <p:nvSpPr>
          <p:cNvPr id="10" name="Text Placeholder 9"/>
          <p:cNvSpPr>
            <a:spLocks noGrp="1"/>
          </p:cNvSpPr>
          <p:nvPr>
            <p:ph type="body" sz="quarter" idx="13" hasCustomPrompt="1"/>
          </p:nvPr>
        </p:nvSpPr>
        <p:spPr>
          <a:xfrm>
            <a:off x="2038454" y="3710647"/>
            <a:ext cx="5270417" cy="455604"/>
          </a:xfrm>
        </p:spPr>
        <p:txBody>
          <a:bodyPr>
            <a:noAutofit/>
          </a:bodyPr>
          <a:lstStyle>
            <a:lvl1pPr marL="0" indent="0">
              <a:buNone/>
              <a:defRPr sz="1050">
                <a:solidFill>
                  <a:srgbClr val="263746"/>
                </a:solidFill>
              </a:defRPr>
            </a:lvl1pPr>
          </a:lstStyle>
          <a:p>
            <a:pPr lvl="0"/>
            <a:r>
              <a:rPr lang="en-US" dirty="0"/>
              <a:t>Click to edit master text styles</a:t>
            </a:r>
          </a:p>
        </p:txBody>
      </p:sp>
      <p:pic>
        <p:nvPicPr>
          <p:cNvPr id="59" name="Picture 58"/>
          <p:cNvPicPr>
            <a:picLocks noChangeAspect="1"/>
          </p:cNvPicPr>
          <p:nvPr userDrawn="1"/>
        </p:nvPicPr>
        <p:blipFill rotWithShape="1">
          <a:blip r:embed="rId2" cstate="screen">
            <a:extLst>
              <a:ext uri="{28A0092B-C50C-407E-A947-70E740481C1C}">
                <a14:useLocalDpi xmlns:a14="http://schemas.microsoft.com/office/drawing/2010/main"/>
              </a:ext>
            </a:extLst>
          </a:blip>
          <a:srcRect l="26310" t="-2" r="56272" b="-2082"/>
          <a:stretch/>
        </p:blipFill>
        <p:spPr>
          <a:xfrm>
            <a:off x="0" y="2070273"/>
            <a:ext cx="1982920" cy="2614844"/>
          </a:xfrm>
          <a:prstGeom prst="rect">
            <a:avLst/>
          </a:prstGeom>
        </p:spPr>
      </p:pic>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2" r="62425" b="-2082"/>
          <a:stretch/>
        </p:blipFill>
        <p:spPr>
          <a:xfrm>
            <a:off x="7463035" y="2070273"/>
            <a:ext cx="1736497" cy="2614844"/>
          </a:xfrm>
          <a:prstGeom prst="rect">
            <a:avLst/>
          </a:prstGeom>
        </p:spPr>
      </p:pic>
    </p:spTree>
    <p:extLst>
      <p:ext uri="{BB962C8B-B14F-4D97-AF65-F5344CB8AC3E}">
        <p14:creationId xmlns:p14="http://schemas.microsoft.com/office/powerpoint/2010/main" val="19865128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698749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670398" cy="42279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7744280"/>
            <a:ext cx="2057400" cy="365125"/>
          </a:xfrm>
          <a:prstGeom prst="rect">
            <a:avLst/>
          </a:prstGeom>
        </p:spPr>
        <p:txBody>
          <a:bodyPr vert="horz" lIns="91440" tIns="45720" rIns="91440" bIns="45720" rtlCol="0" anchor="ctr"/>
          <a:lstStyle>
            <a:lvl1pPr algn="l">
              <a:defRPr sz="900">
                <a:solidFill>
                  <a:schemeClr val="tx1">
                    <a:tint val="75000"/>
                  </a:schemeClr>
                </a:solidFill>
                <a:latin typeface="Helvetica" charset="0"/>
                <a:ea typeface="Helvetica" charset="0"/>
                <a:cs typeface="Helvetica" charset="0"/>
              </a:defRPr>
            </a:lvl1pPr>
          </a:lstStyle>
          <a:p>
            <a:fld id="{8AECE717-8E0D-1947-9DC8-E1A473813FE0}" type="datetimeFigureOut">
              <a:rPr lang="en-US" smtClean="0"/>
              <a:pPr/>
              <a:t>3/20/2020</a:t>
            </a:fld>
            <a:endParaRPr lang="en-US" dirty="0"/>
          </a:p>
        </p:txBody>
      </p:sp>
      <p:sp>
        <p:nvSpPr>
          <p:cNvPr id="5" name="Footer Placeholder 4"/>
          <p:cNvSpPr>
            <a:spLocks noGrp="1"/>
          </p:cNvSpPr>
          <p:nvPr>
            <p:ph type="ftr" sz="quarter" idx="3"/>
          </p:nvPr>
        </p:nvSpPr>
        <p:spPr>
          <a:xfrm>
            <a:off x="3028950" y="7744280"/>
            <a:ext cx="3086100" cy="365125"/>
          </a:xfrm>
          <a:prstGeom prst="rect">
            <a:avLst/>
          </a:prstGeom>
        </p:spPr>
        <p:txBody>
          <a:bodyPr vert="horz" lIns="91440" tIns="45720" rIns="91440" bIns="45720" rtlCol="0" anchor="ctr"/>
          <a:lstStyle>
            <a:lvl1pPr algn="ctr">
              <a:defRPr sz="900">
                <a:solidFill>
                  <a:schemeClr val="tx1">
                    <a:tint val="75000"/>
                  </a:schemeClr>
                </a:solidFill>
                <a:latin typeface="Helvetica" charset="0"/>
                <a:ea typeface="Helvetica" charset="0"/>
                <a:cs typeface="Helvetica" charset="0"/>
              </a:defRPr>
            </a:lvl1pPr>
          </a:lstStyle>
          <a:p>
            <a:endParaRPr lang="en-US" dirty="0"/>
          </a:p>
        </p:txBody>
      </p:sp>
      <p:cxnSp>
        <p:nvCxnSpPr>
          <p:cNvPr id="18" name="Straight Connector 17"/>
          <p:cNvCxnSpPr/>
          <p:nvPr/>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24" name="Footer Placeholder 9"/>
          <p:cNvSpPr txBox="1">
            <a:spLocks/>
          </p:cNvSpPr>
          <p:nvPr/>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dirty="0">
                <a:solidFill>
                  <a:srgbClr val="8D8D94"/>
                </a:solidFill>
                <a:latin typeface="Arial" panose="020B0604020202020204" pitchFamily="34" charset="0"/>
                <a:cs typeface="Arial" panose="020B0604020202020204" pitchFamily="34" charset="0"/>
              </a:rPr>
              <a:t>© 2020 HUB International Limited.</a:t>
            </a:r>
          </a:p>
        </p:txBody>
      </p:sp>
      <p:sp>
        <p:nvSpPr>
          <p:cNvPr id="25" name="Slide Number Placeholder 10"/>
          <p:cNvSpPr txBox="1">
            <a:spLocks/>
          </p:cNvSpPr>
          <p:nvPr/>
        </p:nvSpPr>
        <p:spPr>
          <a:xfrm>
            <a:off x="508254" y="6350580"/>
            <a:ext cx="350044" cy="365125"/>
          </a:xfrm>
          <a:prstGeom prst="rect">
            <a:avLst/>
          </a:prstGeom>
        </p:spPr>
        <p:txBody>
          <a:bodyPr vert="horz" lIns="68580" tIns="34290" rIns="68580" bIns="3429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900" b="1" i="0" smtClean="0">
                <a:solidFill>
                  <a:srgbClr val="263746"/>
                </a:solidFill>
                <a:latin typeface="Arial" panose="020B0604020202020204" pitchFamily="34" charset="0"/>
                <a:cs typeface="Arial" panose="020B0604020202020204" pitchFamily="34" charset="0"/>
              </a:rPr>
              <a:pPr/>
              <a:t>‹#›</a:t>
            </a:fld>
            <a:endParaRPr lang="en-US" sz="900" b="1" i="0" dirty="0">
              <a:solidFill>
                <a:srgbClr val="263746"/>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819121" y="0"/>
            <a:ext cx="1280160" cy="1280160"/>
          </a:xfrm>
          <a:prstGeom prst="rect">
            <a:avLst/>
          </a:prstGeom>
        </p:spPr>
      </p:pic>
    </p:spTree>
    <p:extLst>
      <p:ext uri="{BB962C8B-B14F-4D97-AF65-F5344CB8AC3E}">
        <p14:creationId xmlns:p14="http://schemas.microsoft.com/office/powerpoint/2010/main" val="680749785"/>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62" r:id="rId3"/>
    <p:sldLayoutId id="2147483683" r:id="rId4"/>
    <p:sldLayoutId id="2147483661" r:id="rId5"/>
    <p:sldLayoutId id="2147483684" r:id="rId6"/>
    <p:sldLayoutId id="2147483663" r:id="rId7"/>
    <p:sldLayoutId id="2147483685" r:id="rId8"/>
    <p:sldLayoutId id="2147483677" r:id="rId9"/>
    <p:sldLayoutId id="2147483688" r:id="rId10"/>
    <p:sldLayoutId id="2147483664" r:id="rId11"/>
    <p:sldLayoutId id="2147483676" r:id="rId12"/>
    <p:sldLayoutId id="2147483665" r:id="rId13"/>
    <p:sldLayoutId id="2147483666" r:id="rId14"/>
    <p:sldLayoutId id="2147483679" r:id="rId15"/>
    <p:sldLayoutId id="2147483668" r:id="rId16"/>
    <p:sldLayoutId id="2147483678" r:id="rId17"/>
    <p:sldLayoutId id="2147483667" r:id="rId18"/>
    <p:sldLayoutId id="2147483650" r:id="rId19"/>
    <p:sldLayoutId id="2147483669" r:id="rId20"/>
    <p:sldLayoutId id="2147483652" r:id="rId21"/>
    <p:sldLayoutId id="2147483670" r:id="rId22"/>
    <p:sldLayoutId id="2147483671" r:id="rId23"/>
    <p:sldLayoutId id="2147483680" r:id="rId24"/>
    <p:sldLayoutId id="2147483672" r:id="rId25"/>
    <p:sldLayoutId id="2147483689" r:id="rId26"/>
    <p:sldLayoutId id="2147483690" r:id="rId27"/>
    <p:sldLayoutId id="2147483673" r:id="rId28"/>
  </p:sldLayoutIdLst>
  <p:txStyles>
    <p:titleStyle>
      <a:lvl1pPr algn="l" defTabSz="685783" rtl="0" eaLnBrk="1" latinLnBrk="0" hangingPunct="1">
        <a:lnSpc>
          <a:spcPct val="90000"/>
        </a:lnSpc>
        <a:spcBef>
          <a:spcPct val="0"/>
        </a:spcBef>
        <a:buNone/>
        <a:defRPr sz="33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171446" indent="-171446" algn="l" defTabSz="685783" rtl="0" eaLnBrk="1" latinLnBrk="0" hangingPunct="1">
        <a:lnSpc>
          <a:spcPct val="100000"/>
        </a:lnSpc>
        <a:spcBef>
          <a:spcPts val="0"/>
        </a:spcBef>
        <a:spcAft>
          <a:spcPts val="750"/>
        </a:spcAft>
        <a:buClr>
          <a:srgbClr val="0678D5"/>
        </a:buClr>
        <a:buSzPct val="80000"/>
        <a:buFont typeface="Arial"/>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37" indent="-171446" algn="l" defTabSz="685783" rtl="0" eaLnBrk="1" latinLnBrk="0" hangingPunct="1">
        <a:lnSpc>
          <a:spcPct val="100000"/>
        </a:lnSpc>
        <a:spcBef>
          <a:spcPts val="375"/>
        </a:spcBef>
        <a:spcAft>
          <a:spcPts val="750"/>
        </a:spcAft>
        <a:buClr>
          <a:srgbClr val="0678D5"/>
        </a:buClr>
        <a:buSzPct val="80000"/>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57228" indent="-171446" algn="l" defTabSz="685783" rtl="0" eaLnBrk="1" latinLnBrk="0" hangingPunct="1">
        <a:lnSpc>
          <a:spcPct val="100000"/>
        </a:lnSpc>
        <a:spcBef>
          <a:spcPts val="375"/>
        </a:spcBef>
        <a:spcAft>
          <a:spcPts val="750"/>
        </a:spcAft>
        <a:buClr>
          <a:srgbClr val="0678D5"/>
        </a:buClr>
        <a:buSzPct val="80000"/>
        <a:buFont typeface="Arial"/>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57228" indent="-171446" algn="l" defTabSz="685783" rtl="0" eaLnBrk="1" latinLnBrk="0" hangingPunct="1">
        <a:lnSpc>
          <a:spcPct val="100000"/>
        </a:lnSpc>
        <a:spcBef>
          <a:spcPts val="375"/>
        </a:spcBef>
        <a:spcAft>
          <a:spcPts val="750"/>
        </a:spcAft>
        <a:buClr>
          <a:srgbClr val="0678D5"/>
        </a:buClr>
        <a:buSzPct val="80000"/>
        <a:buFont typeface="Arial"/>
        <a:buChar char="•"/>
        <a:defRPr sz="13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28" indent="-171446" algn="l" defTabSz="685783" rtl="0" eaLnBrk="1" latinLnBrk="0" hangingPunct="1">
        <a:lnSpc>
          <a:spcPct val="100000"/>
        </a:lnSpc>
        <a:spcBef>
          <a:spcPts val="375"/>
        </a:spcBef>
        <a:spcAft>
          <a:spcPts val="750"/>
        </a:spcAft>
        <a:buClr>
          <a:srgbClr val="0678D5"/>
        </a:buClr>
        <a:buSzPct val="80000"/>
        <a:buFont typeface="Arial"/>
        <a:buChar char="•"/>
        <a:defRPr sz="13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4152" userDrawn="1">
          <p15:clr>
            <a:srgbClr val="F26B43"/>
          </p15:clr>
        </p15:guide>
        <p15:guide id="7" orient="horz" pos="2160" userDrawn="1">
          <p15:clr>
            <a:srgbClr val="F26B43"/>
          </p15:clr>
        </p15:guide>
        <p15:guide id="8" orient="horz" pos="18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dc.gov/" TargetMode="Externa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4238580-E080-E348-BDF7-8438C9958B5F}"/>
              </a:ext>
            </a:extLst>
          </p:cNvPr>
          <p:cNvSpPr>
            <a:spLocks noGrp="1"/>
          </p:cNvSpPr>
          <p:nvPr>
            <p:ph type="subTitle" idx="1"/>
          </p:nvPr>
        </p:nvSpPr>
        <p:spPr/>
        <p:txBody>
          <a:bodyPr/>
          <a:lstStyle/>
          <a:p>
            <a:r>
              <a:rPr lang="en-US" dirty="0" smtClean="0"/>
              <a:t>How to Protect Yourself &amp; Others from COVID-19</a:t>
            </a:r>
            <a:endParaRPr lang="en-US" dirty="0"/>
          </a:p>
        </p:txBody>
      </p:sp>
      <p:sp>
        <p:nvSpPr>
          <p:cNvPr id="3" name="Title 2">
            <a:extLst>
              <a:ext uri="{FF2B5EF4-FFF2-40B4-BE49-F238E27FC236}">
                <a16:creationId xmlns:a16="http://schemas.microsoft.com/office/drawing/2014/main" id="{BE792408-2C34-0A4F-B7D1-17B1F9DA68E8}"/>
              </a:ext>
            </a:extLst>
          </p:cNvPr>
          <p:cNvSpPr>
            <a:spLocks noGrp="1"/>
          </p:cNvSpPr>
          <p:nvPr>
            <p:ph type="ctrTitle"/>
          </p:nvPr>
        </p:nvSpPr>
        <p:spPr/>
        <p:txBody>
          <a:bodyPr/>
          <a:lstStyle/>
          <a:p>
            <a:r>
              <a:rPr lang="en-US" dirty="0" smtClean="0"/>
              <a:t>In This Together</a:t>
            </a:r>
            <a:endParaRPr lang="en-US" dirty="0"/>
          </a:p>
        </p:txBody>
      </p:sp>
    </p:spTree>
    <p:extLst>
      <p:ext uri="{BB962C8B-B14F-4D97-AF65-F5344CB8AC3E}">
        <p14:creationId xmlns:p14="http://schemas.microsoft.com/office/powerpoint/2010/main" val="1733246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solidFill>
                  <a:srgbClr val="FF0000"/>
                </a:solidFill>
              </a:rPr>
              <a:t>Carrier</a:t>
            </a:r>
            <a:r>
              <a:rPr lang="en-US" dirty="0" smtClean="0"/>
              <a:t>] is doing</a:t>
            </a:r>
            <a:endParaRPr lang="en-US" dirty="0"/>
          </a:p>
        </p:txBody>
      </p:sp>
      <p:sp>
        <p:nvSpPr>
          <p:cNvPr id="3" name="Content Placeholder 2"/>
          <p:cNvSpPr>
            <a:spLocks noGrp="1"/>
          </p:cNvSpPr>
          <p:nvPr>
            <p:ph idx="1"/>
          </p:nvPr>
        </p:nvSpPr>
        <p:spPr>
          <a:xfrm>
            <a:off x="1028700" y="1380782"/>
            <a:ext cx="7597801" cy="4583415"/>
          </a:xfrm>
        </p:spPr>
        <p:txBody>
          <a:bodyPr>
            <a:normAutofit/>
          </a:bodyPr>
          <a:lstStyle/>
          <a:p>
            <a:pPr marL="0" indent="0">
              <a:buNone/>
            </a:pPr>
            <a:r>
              <a:rPr lang="en-US" dirty="0" smtClean="0">
                <a:solidFill>
                  <a:srgbClr val="FF0000"/>
                </a:solidFill>
              </a:rPr>
              <a:t>[Carrier] </a:t>
            </a:r>
            <a:r>
              <a:rPr lang="en-US" dirty="0"/>
              <a:t>will waive </a:t>
            </a:r>
            <a:r>
              <a:rPr lang="en-US" dirty="0" smtClean="0"/>
              <a:t>copays </a:t>
            </a:r>
            <a:r>
              <a:rPr lang="en-US" dirty="0"/>
              <a:t>for all diagnostic testing related to COVID-19. This policy will cover the cost of </a:t>
            </a:r>
            <a:r>
              <a:rPr lang="en-US" dirty="0" smtClean="0"/>
              <a:t>doctor-ordered testing </a:t>
            </a:r>
            <a:r>
              <a:rPr lang="en-US" dirty="0"/>
              <a:t>for patients who meet CDC guidelines, which can be done in any approved laboratory location</a:t>
            </a:r>
            <a:r>
              <a:rPr lang="en-US" dirty="0" smtClean="0"/>
              <a:t>. </a:t>
            </a:r>
            <a:r>
              <a:rPr lang="en-US" b="1" dirty="0" smtClean="0"/>
              <a:t>In other words, COVID-19 testing is free under your medical plan.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1437933"/>
            <a:ext cx="834390" cy="834390"/>
          </a:xfrm>
          <a:prstGeom prst="rect">
            <a:avLst/>
          </a:prstGeom>
        </p:spPr>
      </p:pic>
    </p:spTree>
    <p:extLst>
      <p:ext uri="{BB962C8B-B14F-4D97-AF65-F5344CB8AC3E}">
        <p14:creationId xmlns:p14="http://schemas.microsoft.com/office/powerpoint/2010/main" val="3768708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solidFill>
                  <a:srgbClr val="FF0000"/>
                </a:solidFill>
              </a:rPr>
              <a:t>Carrier</a:t>
            </a:r>
            <a:r>
              <a:rPr lang="en-US" dirty="0" smtClean="0"/>
              <a:t>] is doing</a:t>
            </a:r>
            <a:endParaRPr lang="en-US" dirty="0"/>
          </a:p>
        </p:txBody>
      </p:sp>
      <p:sp>
        <p:nvSpPr>
          <p:cNvPr id="3" name="Content Placeholder 2"/>
          <p:cNvSpPr>
            <a:spLocks noGrp="1"/>
          </p:cNvSpPr>
          <p:nvPr>
            <p:ph idx="1"/>
          </p:nvPr>
        </p:nvSpPr>
        <p:spPr>
          <a:xfrm>
            <a:off x="1028700" y="1380782"/>
            <a:ext cx="7597801" cy="4583415"/>
          </a:xfrm>
        </p:spPr>
        <p:txBody>
          <a:bodyPr>
            <a:normAutofit/>
          </a:bodyPr>
          <a:lstStyle/>
          <a:p>
            <a:pPr marL="0" indent="0">
              <a:buNone/>
            </a:pPr>
            <a:r>
              <a:rPr lang="en-US" dirty="0" smtClean="0">
                <a:solidFill>
                  <a:srgbClr val="FF0000"/>
                </a:solidFill>
              </a:rPr>
              <a:t>[Carrier/Pharmacy] </a:t>
            </a:r>
            <a:r>
              <a:rPr lang="en-US" dirty="0" smtClean="0"/>
              <a:t>will waive charges for home delivery of prescription medications. </a:t>
            </a:r>
            <a:r>
              <a:rPr lang="en-US" b="1" dirty="0" smtClean="0"/>
              <a:t>This means home delivery of prescriptions is free under your medical plan. </a:t>
            </a:r>
            <a:r>
              <a:rPr lang="en-US" dirty="0" smtClean="0"/>
              <a:t>With the CDC encouraging people at higher risk for COVID-19 complications to stay at home as much as possible, this is a convenient option to avoid coming to the pharmacy for refills or new prescriptions.</a:t>
            </a:r>
          </a:p>
          <a:p>
            <a:pPr marL="0" indent="0">
              <a:spcAft>
                <a:spcPts val="0"/>
              </a:spcAft>
              <a:buNone/>
            </a:pPr>
            <a:endParaRPr lang="en-US" dirty="0" smtClean="0"/>
          </a:p>
          <a:p>
            <a:pPr marL="0" indent="0">
              <a:buNone/>
            </a:pPr>
            <a:r>
              <a:rPr lang="en-US" dirty="0" smtClean="0"/>
              <a:t>Early </a:t>
            </a:r>
            <a:r>
              <a:rPr lang="en-US" dirty="0"/>
              <a:t>refill limits on 30-day prescription maintenance medications administered through </a:t>
            </a:r>
            <a:r>
              <a:rPr lang="en-US" dirty="0">
                <a:solidFill>
                  <a:srgbClr val="FF0000"/>
                </a:solidFill>
              </a:rPr>
              <a:t>[</a:t>
            </a:r>
            <a:r>
              <a:rPr lang="en-US" dirty="0" smtClean="0">
                <a:solidFill>
                  <a:srgbClr val="FF0000"/>
                </a:solidFill>
              </a:rPr>
              <a:t>Carrier/Pharmacy] </a:t>
            </a:r>
            <a:r>
              <a:rPr lang="en-US" dirty="0" smtClean="0"/>
              <a:t>will </a:t>
            </a:r>
            <a:r>
              <a:rPr lang="en-US" dirty="0"/>
              <a:t>be waived</a:t>
            </a:r>
            <a:r>
              <a:rPr lang="en-US" dirty="0" smtClean="0"/>
              <a:t>. </a:t>
            </a:r>
            <a:r>
              <a:rPr lang="en-US" b="1" dirty="0" smtClean="0"/>
              <a:t>You don’t have to wait to refill your prescriptions.</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82" y="1483652"/>
            <a:ext cx="676618" cy="676618"/>
          </a:xfrm>
          <a:prstGeom prst="rect">
            <a:avLst/>
          </a:prstGeom>
        </p:spPr>
      </p:pic>
      <p:sp>
        <p:nvSpPr>
          <p:cNvPr id="4" name="Rectangle 3"/>
          <p:cNvSpPr/>
          <p:nvPr/>
        </p:nvSpPr>
        <p:spPr>
          <a:xfrm>
            <a:off x="5351929" y="1380782"/>
            <a:ext cx="3496235" cy="4554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UPDATE WITH CLIENT/CARRIER SPECIFIC PLAN INFORMATION. </a:t>
            </a:r>
          </a:p>
          <a:p>
            <a:pPr algn="ctr"/>
            <a:endParaRPr lang="en-US" b="1" dirty="0"/>
          </a:p>
          <a:p>
            <a:pPr algn="ctr"/>
            <a:r>
              <a:rPr lang="en-US" b="1" dirty="0" smtClean="0"/>
              <a:t>THEN DELETE THIS RED BOX.</a:t>
            </a:r>
            <a:endParaRPr lang="en-US" b="1" dirty="0"/>
          </a:p>
        </p:txBody>
      </p:sp>
    </p:spTree>
    <p:extLst>
      <p:ext uri="{BB962C8B-B14F-4D97-AF65-F5344CB8AC3E}">
        <p14:creationId xmlns:p14="http://schemas.microsoft.com/office/powerpoint/2010/main" val="194841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resources</a:t>
            </a:r>
            <a:endParaRPr lang="en-US" dirty="0"/>
          </a:p>
        </p:txBody>
      </p:sp>
      <p:sp>
        <p:nvSpPr>
          <p:cNvPr id="6" name="Content Placeholder 5"/>
          <p:cNvSpPr>
            <a:spLocks noGrp="1"/>
          </p:cNvSpPr>
          <p:nvPr>
            <p:ph idx="1"/>
          </p:nvPr>
        </p:nvSpPr>
        <p:spPr>
          <a:xfrm>
            <a:off x="455654" y="1380782"/>
            <a:ext cx="4964485" cy="4583415"/>
          </a:xfrm>
        </p:spPr>
        <p:txBody>
          <a:bodyPr>
            <a:normAutofit/>
          </a:bodyPr>
          <a:lstStyle/>
          <a:p>
            <a:r>
              <a:rPr lang="en-US" sz="1900" dirty="0" smtClean="0"/>
              <a:t>Telemedicine is a great alternative to get diagnosed for common, non-emergency conditions without the need to visit the doctor’s office.</a:t>
            </a:r>
          </a:p>
          <a:p>
            <a:r>
              <a:rPr lang="en-US" sz="1900" dirty="0" smtClean="0"/>
              <a:t>Doctors are available 24/7 over the phone or through video chat on your computer or mobile device.</a:t>
            </a:r>
          </a:p>
          <a:p>
            <a:r>
              <a:rPr lang="en-US" sz="1900" dirty="0" smtClean="0"/>
              <a:t>Receive a prescription, if needed.</a:t>
            </a:r>
          </a:p>
          <a:p>
            <a:r>
              <a:rPr lang="en-US" sz="1900" dirty="0" smtClean="0"/>
              <a:t>To access telemedicine, [</a:t>
            </a:r>
            <a:r>
              <a:rPr lang="en-US" sz="1900" dirty="0" smtClean="0">
                <a:solidFill>
                  <a:srgbClr val="FF0000"/>
                </a:solidFill>
              </a:rPr>
              <a:t>ENTER CONTACT INFORMATION HERE</a:t>
            </a:r>
            <a:r>
              <a:rPr lang="en-US" sz="1900" dirty="0" smtClean="0"/>
              <a:t>].</a:t>
            </a:r>
          </a:p>
        </p:txBody>
      </p:sp>
      <p:grpSp>
        <p:nvGrpSpPr>
          <p:cNvPr id="4" name="Group 3"/>
          <p:cNvGrpSpPr/>
          <p:nvPr/>
        </p:nvGrpSpPr>
        <p:grpSpPr>
          <a:xfrm>
            <a:off x="5724525" y="1380782"/>
            <a:ext cx="3419475" cy="4627974"/>
            <a:chOff x="5724525" y="1380782"/>
            <a:chExt cx="3419475" cy="4627974"/>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4525" y="1380782"/>
              <a:ext cx="3419475" cy="4627974"/>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5568" y="2159360"/>
              <a:ext cx="1371974" cy="2730140"/>
            </a:xfrm>
            <a:prstGeom prst="rect">
              <a:avLst/>
            </a:prstGeom>
            <a:ln>
              <a:solidFill>
                <a:srgbClr val="000000"/>
              </a:solidFill>
            </a:ln>
          </p:spPr>
        </p:pic>
      </p:grpSp>
      <p:sp>
        <p:nvSpPr>
          <p:cNvPr id="9" name="Rectangle 8"/>
          <p:cNvSpPr/>
          <p:nvPr/>
        </p:nvSpPr>
        <p:spPr>
          <a:xfrm>
            <a:off x="3603811" y="1380782"/>
            <a:ext cx="3496235" cy="26179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UPDATE WITH CLIENT/CARRIER SPECIFIC PLAN INFORMATION. </a:t>
            </a:r>
            <a:endParaRPr lang="en-US" b="1" dirty="0"/>
          </a:p>
          <a:p>
            <a:pPr algn="ctr"/>
            <a:r>
              <a:rPr lang="en-US" b="1" dirty="0" smtClean="0"/>
              <a:t>THEN DELETE THIS RED BOX.</a:t>
            </a:r>
          </a:p>
          <a:p>
            <a:pPr algn="ctr"/>
            <a:endParaRPr lang="en-US" b="1" dirty="0"/>
          </a:p>
          <a:p>
            <a:pPr algn="ctr"/>
            <a:r>
              <a:rPr lang="en-US" b="1" dirty="0"/>
              <a:t>OR DELETE SLIDE IF NOT APPLICABLE</a:t>
            </a:r>
            <a:r>
              <a:rPr lang="en-US" b="1" dirty="0" smtClean="0"/>
              <a:t>.</a:t>
            </a:r>
            <a:endParaRPr lang="en-US" b="1" dirty="0"/>
          </a:p>
        </p:txBody>
      </p:sp>
    </p:spTree>
    <p:extLst>
      <p:ext uri="{BB962C8B-B14F-4D97-AF65-F5344CB8AC3E}">
        <p14:creationId xmlns:p14="http://schemas.microsoft.com/office/powerpoint/2010/main" val="2051165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28700" y="1380782"/>
            <a:ext cx="7597801" cy="4583415"/>
          </a:xfrm>
        </p:spPr>
        <p:txBody>
          <a:bodyPr/>
          <a:lstStyle/>
          <a:p>
            <a:pPr marL="0" indent="0">
              <a:buNone/>
            </a:pPr>
            <a:r>
              <a:rPr lang="en-US" sz="1800" b="1" dirty="0" smtClean="0"/>
              <a:t>Care Questions</a:t>
            </a:r>
          </a:p>
          <a:p>
            <a:pPr marL="0" indent="0">
              <a:buNone/>
            </a:pPr>
            <a:r>
              <a:rPr lang="en-US" sz="1800" dirty="0" smtClean="0"/>
              <a:t>For </a:t>
            </a:r>
            <a:r>
              <a:rPr lang="en-US" sz="1800" dirty="0"/>
              <a:t>questions regarding symptoms, where to go to get care and what your plan covers, call the number on the back of your medical ID card. You may also call the [</a:t>
            </a:r>
            <a:r>
              <a:rPr lang="en-US" sz="1800" dirty="0">
                <a:solidFill>
                  <a:srgbClr val="FF0000"/>
                </a:solidFill>
              </a:rPr>
              <a:t>BENEFIT OR HR CENTER] </a:t>
            </a:r>
            <a:r>
              <a:rPr lang="en-US" sz="1800" dirty="0">
                <a:solidFill>
                  <a:schemeClr val="tx1"/>
                </a:solidFill>
              </a:rPr>
              <a:t>at</a:t>
            </a:r>
            <a:r>
              <a:rPr lang="en-US" sz="1800" dirty="0">
                <a:solidFill>
                  <a:srgbClr val="FF0000"/>
                </a:solidFill>
              </a:rPr>
              <a:t> [ADD PHONE NUMBER AND/OR WEBSITE HERE</a:t>
            </a:r>
            <a:r>
              <a:rPr lang="en-US" sz="1800" dirty="0" smtClean="0"/>
              <a:t>].</a:t>
            </a:r>
            <a:endParaRPr lang="en-US" sz="1800" dirty="0"/>
          </a:p>
          <a:p>
            <a:pPr marL="0" indent="0">
              <a:buNone/>
            </a:pPr>
            <a:endParaRPr lang="en-US" sz="1800" b="1" dirty="0" smtClean="0"/>
          </a:p>
          <a:p>
            <a:pPr marL="0" indent="0">
              <a:buNone/>
            </a:pPr>
            <a:r>
              <a:rPr lang="en-US" sz="1800" b="1" dirty="0" smtClean="0"/>
              <a:t>Emotional Support</a:t>
            </a:r>
          </a:p>
          <a:p>
            <a:pPr marL="0" indent="0">
              <a:buNone/>
            </a:pPr>
            <a:r>
              <a:rPr lang="en-US" sz="1800" dirty="0" smtClean="0"/>
              <a:t>We </a:t>
            </a:r>
            <a:r>
              <a:rPr lang="en-US" sz="1800" dirty="0"/>
              <a:t>also understand that this can be an anxious and stressful time. For help managing stress, turn to our employee assistance program (EAP) at [</a:t>
            </a:r>
            <a:r>
              <a:rPr lang="en-US" sz="1800" dirty="0">
                <a:solidFill>
                  <a:srgbClr val="FF0000"/>
                </a:solidFill>
              </a:rPr>
              <a:t>ENTER CONTACT INFORMATION HERE</a:t>
            </a:r>
            <a:r>
              <a:rPr lang="en-US" sz="1800" dirty="0"/>
              <a:t>]. </a:t>
            </a:r>
          </a:p>
          <a:p>
            <a:pPr marL="0" indent="0">
              <a:buNone/>
            </a:pPr>
            <a:endParaRPr lang="en-US" sz="1800" b="1" dirty="0" smtClean="0"/>
          </a:p>
          <a:p>
            <a:pPr marL="0" indent="0">
              <a:buNone/>
            </a:pPr>
            <a:r>
              <a:rPr lang="en-US" sz="1800" b="1" dirty="0" smtClean="0"/>
              <a:t>Timely Updates</a:t>
            </a:r>
          </a:p>
          <a:p>
            <a:pPr marL="0" indent="0">
              <a:buNone/>
            </a:pPr>
            <a:r>
              <a:rPr lang="en-US" sz="1800" dirty="0" smtClean="0"/>
              <a:t>Finally</a:t>
            </a:r>
            <a:r>
              <a:rPr lang="en-US" sz="1800" dirty="0"/>
              <a:t>, as the status of the coronavirus pandemic continues to change, we recommend checking the CDC (</a:t>
            </a:r>
            <a:r>
              <a:rPr lang="en-US" sz="1800" u="sng" dirty="0">
                <a:hlinkClick r:id="rId2"/>
              </a:rPr>
              <a:t>www.cdc.gov</a:t>
            </a:r>
            <a:r>
              <a:rPr lang="en-US" sz="1800" dirty="0"/>
              <a:t>) regularly for updates.</a:t>
            </a:r>
          </a:p>
          <a:p>
            <a:endParaRPr lang="en-US" sz="2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820" y="1327774"/>
            <a:ext cx="847170" cy="84717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820" y="4867830"/>
            <a:ext cx="847170" cy="84717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70" y="3306054"/>
            <a:ext cx="732870" cy="732870"/>
          </a:xfrm>
          <a:prstGeom prst="rect">
            <a:avLst/>
          </a:prstGeom>
        </p:spPr>
      </p:pic>
      <p:sp>
        <p:nvSpPr>
          <p:cNvPr id="9" name="Rectangle 8"/>
          <p:cNvSpPr/>
          <p:nvPr/>
        </p:nvSpPr>
        <p:spPr>
          <a:xfrm>
            <a:off x="5351928" y="1751359"/>
            <a:ext cx="3496235" cy="26179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UPDATE WITH CLIENT/CARRIER SPECIFIC PLAN INFORMATION. </a:t>
            </a:r>
            <a:endParaRPr lang="en-US" b="1" dirty="0"/>
          </a:p>
          <a:p>
            <a:pPr algn="ctr"/>
            <a:r>
              <a:rPr lang="en-US" b="1" dirty="0" smtClean="0"/>
              <a:t>THEN DELETE THIS RED BOX.</a:t>
            </a:r>
          </a:p>
          <a:p>
            <a:pPr algn="ctr"/>
            <a:endParaRPr lang="en-US" b="1" dirty="0"/>
          </a:p>
          <a:p>
            <a:pPr algn="ctr"/>
            <a:r>
              <a:rPr lang="en-US" b="1" dirty="0"/>
              <a:t>OR DELETE </a:t>
            </a:r>
            <a:r>
              <a:rPr lang="en-US" b="1" dirty="0" smtClean="0"/>
              <a:t>SLIDE/SECTIONS </a:t>
            </a:r>
            <a:r>
              <a:rPr lang="en-US" b="1" dirty="0"/>
              <a:t>IF NOT APPLICABLE</a:t>
            </a:r>
            <a:r>
              <a:rPr lang="en-US" b="1" dirty="0" smtClean="0"/>
              <a:t>.</a:t>
            </a:r>
            <a:endParaRPr lang="en-US" b="1" dirty="0"/>
          </a:p>
        </p:txBody>
      </p:sp>
    </p:spTree>
    <p:extLst>
      <p:ext uri="{BB962C8B-B14F-4D97-AF65-F5344CB8AC3E}">
        <p14:creationId xmlns:p14="http://schemas.microsoft.com/office/powerpoint/2010/main" val="1657905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186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What you need to know</a:t>
            </a:r>
            <a:endParaRPr lang="en-US" dirty="0"/>
          </a:p>
        </p:txBody>
      </p:sp>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1</a:t>
            </a:r>
            <a:endParaRPr lang="en-US" dirty="0"/>
          </a:p>
        </p:txBody>
      </p:sp>
    </p:spTree>
    <p:extLst>
      <p:ext uri="{BB962C8B-B14F-4D97-AF65-F5344CB8AC3E}">
        <p14:creationId xmlns:p14="http://schemas.microsoft.com/office/powerpoint/2010/main" val="205789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p:txBody>
          <a:bodyPr>
            <a:normAutofit fontScale="92500"/>
          </a:bodyPr>
          <a:lstStyle/>
          <a:p>
            <a:pPr marL="0" indent="0">
              <a:lnSpc>
                <a:spcPct val="110000"/>
              </a:lnSpc>
              <a:buNone/>
            </a:pPr>
            <a:r>
              <a:rPr lang="en-US" dirty="0"/>
              <a:t> </a:t>
            </a:r>
            <a:r>
              <a:rPr lang="en-US" sz="2200" b="1" dirty="0" smtClean="0"/>
              <a:t>What </a:t>
            </a:r>
            <a:r>
              <a:rPr lang="en-US" sz="2200" b="1" dirty="0"/>
              <a:t>is the coronavirus?</a:t>
            </a:r>
            <a:endParaRPr lang="en-US" sz="2200" dirty="0"/>
          </a:p>
          <a:p>
            <a:pPr>
              <a:lnSpc>
                <a:spcPct val="110000"/>
              </a:lnSpc>
            </a:pPr>
            <a:r>
              <a:rPr lang="en-US" sz="2200" dirty="0"/>
              <a:t>COVID-19 is a respiratory disease caused by a new coronavirus that was first detected in Wuhan, China, in December 2019. Coronaviruses are a large family of viruses that may cause illness in both humans and animals. The virus that causes COVID-19 originated in bats. </a:t>
            </a:r>
          </a:p>
          <a:p>
            <a:pPr>
              <a:lnSpc>
                <a:spcPct val="110000"/>
              </a:lnSpc>
            </a:pPr>
            <a:endParaRPr lang="en-US" sz="2200" dirty="0"/>
          </a:p>
          <a:p>
            <a:pPr marL="0" indent="0">
              <a:lnSpc>
                <a:spcPct val="110000"/>
              </a:lnSpc>
              <a:buNone/>
            </a:pPr>
            <a:r>
              <a:rPr lang="en-US" sz="2200" b="1" dirty="0"/>
              <a:t>What are the symptoms?</a:t>
            </a:r>
            <a:endParaRPr lang="en-US" sz="2200" dirty="0"/>
          </a:p>
          <a:p>
            <a:pPr>
              <a:lnSpc>
                <a:spcPct val="110000"/>
              </a:lnSpc>
            </a:pPr>
            <a:r>
              <a:rPr lang="en-US" sz="2200" dirty="0"/>
              <a:t>Symptoms can appear within </a:t>
            </a:r>
            <a:r>
              <a:rPr lang="en-US" sz="2200" dirty="0" smtClean="0"/>
              <a:t>2 to </a:t>
            </a:r>
            <a:r>
              <a:rPr lang="en-US" sz="2200" dirty="0"/>
              <a:t>14 days. The most common include fever, dry cough, fatigue and shortness of breath. Some patients may experience mild aches, nasal congestion, runny nose, sore throat or diarrhea. Other patients may not show any symptoms</a:t>
            </a:r>
            <a:r>
              <a:rPr lang="en-US" sz="2200" dirty="0" smtClean="0"/>
              <a:t>.</a:t>
            </a:r>
          </a:p>
        </p:txBody>
      </p:sp>
    </p:spTree>
    <p:extLst>
      <p:ext uri="{BB962C8B-B14F-4D97-AF65-F5344CB8AC3E}">
        <p14:creationId xmlns:p14="http://schemas.microsoft.com/office/powerpoint/2010/main" val="134989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t>How does the virus spread?</a:t>
            </a:r>
            <a:endParaRPr lang="en-US" sz="2000" dirty="0" smtClean="0"/>
          </a:p>
          <a:p>
            <a:r>
              <a:rPr lang="en-US" sz="2000" dirty="0" smtClean="0"/>
              <a:t>You can catch the virus if a person with COVID-19 coughs or breathes near you. You can also catch it from objects and surfaces a person with the disease has touched.</a:t>
            </a:r>
          </a:p>
          <a:p>
            <a:endParaRPr lang="en-US" sz="2000" dirty="0" smtClean="0"/>
          </a:p>
          <a:p>
            <a:pPr marL="0" indent="0">
              <a:buNone/>
            </a:pPr>
            <a:r>
              <a:rPr lang="en-US" sz="2000" b="1" dirty="0" smtClean="0"/>
              <a:t>Is there a cure?</a:t>
            </a:r>
            <a:endParaRPr lang="en-US" sz="2000" dirty="0" smtClean="0"/>
          </a:p>
          <a:p>
            <a:r>
              <a:rPr lang="en-US" sz="2000" dirty="0" smtClean="0"/>
              <a:t>Not yet. Specific vaccines and drug treatments are currently being tested. That said, about 80% of people who become sick recover without treatment. However, vulnerable groups—including elderly people and those with underlying medical problems such as heart disease or diabetes—are more likely to become seriously ill.</a:t>
            </a:r>
          </a:p>
          <a:p>
            <a:pPr>
              <a:spcAft>
                <a:spcPts val="1125"/>
              </a:spcAft>
            </a:pPr>
            <a:endParaRPr lang="en-US" sz="2000" dirty="0"/>
          </a:p>
        </p:txBody>
      </p:sp>
    </p:spTree>
    <p:extLst>
      <p:ext uri="{BB962C8B-B14F-4D97-AF65-F5344CB8AC3E}">
        <p14:creationId xmlns:p14="http://schemas.microsoft.com/office/powerpoint/2010/main" val="167749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How to protect yourself and others</a:t>
            </a:r>
            <a:endParaRPr lang="en-US" dirty="0"/>
          </a:p>
        </p:txBody>
      </p:sp>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2</a:t>
            </a:r>
            <a:endParaRPr lang="en-US" dirty="0"/>
          </a:p>
        </p:txBody>
      </p:sp>
    </p:spTree>
    <p:extLst>
      <p:ext uri="{BB962C8B-B14F-4D97-AF65-F5344CB8AC3E}">
        <p14:creationId xmlns:p14="http://schemas.microsoft.com/office/powerpoint/2010/main" val="2673313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yourself and others</a:t>
            </a:r>
            <a:endParaRPr lang="en-US" dirty="0"/>
          </a:p>
        </p:txBody>
      </p:sp>
      <p:sp>
        <p:nvSpPr>
          <p:cNvPr id="3" name="Content Placeholder 2"/>
          <p:cNvSpPr>
            <a:spLocks noGrp="1"/>
          </p:cNvSpPr>
          <p:nvPr>
            <p:ph idx="1"/>
          </p:nvPr>
        </p:nvSpPr>
        <p:spPr>
          <a:xfrm>
            <a:off x="455654" y="1380783"/>
            <a:ext cx="8170847" cy="1042378"/>
          </a:xfrm>
        </p:spPr>
        <p:txBody>
          <a:bodyPr>
            <a:normAutofit/>
          </a:bodyPr>
          <a:lstStyle/>
          <a:p>
            <a:pPr marL="0" indent="0">
              <a:buNone/>
            </a:pPr>
            <a:r>
              <a:rPr lang="en-US" sz="2000" dirty="0" smtClean="0"/>
              <a:t>The following guidelines are based on recommendations from the Centers for Disease Control and Prevention (CDC) and World Health Organization (WHO).</a:t>
            </a:r>
          </a:p>
        </p:txBody>
      </p:sp>
      <p:sp>
        <p:nvSpPr>
          <p:cNvPr id="4" name="Rectangle 3"/>
          <p:cNvSpPr/>
          <p:nvPr/>
        </p:nvSpPr>
        <p:spPr>
          <a:xfrm>
            <a:off x="1405890" y="2723944"/>
            <a:ext cx="6915150" cy="3416320"/>
          </a:xfrm>
          <a:prstGeom prst="rect">
            <a:avLst/>
          </a:prstGeom>
        </p:spPr>
        <p:txBody>
          <a:bodyPr wrap="square">
            <a:spAutoFit/>
          </a:bodyPr>
          <a:lstStyle/>
          <a:p>
            <a:pPr>
              <a:buClr>
                <a:schemeClr val="tx2"/>
              </a:buClr>
            </a:pPr>
            <a:r>
              <a:rPr lang="en-US" b="1" dirty="0"/>
              <a:t>If you are feeling unwell, stay home and rest: </a:t>
            </a:r>
            <a:r>
              <a:rPr lang="en-US" dirty="0"/>
              <a:t>If you develop some of </a:t>
            </a:r>
            <a:r>
              <a:rPr lang="en-US" dirty="0" smtClean="0"/>
              <a:t>the symptoms (fever, dry coughing, shortness of breath), </a:t>
            </a:r>
            <a:r>
              <a:rPr lang="en-US" dirty="0"/>
              <a:t>stay home and rest. This will help reduce the risk of exposure for those around you. If your symptoms get worse, call your doctor or get in touch with our telehealth provider</a:t>
            </a:r>
            <a:r>
              <a:rPr lang="en-US" dirty="0" smtClean="0"/>
              <a:t>.</a:t>
            </a:r>
          </a:p>
          <a:p>
            <a:pPr>
              <a:buClr>
                <a:schemeClr val="tx2"/>
              </a:buClr>
            </a:pPr>
            <a:endParaRPr lang="en-US" dirty="0" smtClean="0"/>
          </a:p>
          <a:p>
            <a:pPr>
              <a:buClr>
                <a:schemeClr val="tx2"/>
              </a:buClr>
            </a:pPr>
            <a:r>
              <a:rPr lang="en-US" b="1" dirty="0"/>
              <a:t>If you are diagnosed with </a:t>
            </a:r>
            <a:r>
              <a:rPr lang="en-US" b="1" dirty="0" smtClean="0"/>
              <a:t>COVID-19</a:t>
            </a:r>
            <a:r>
              <a:rPr lang="en-US" dirty="0" smtClean="0"/>
              <a:t>: </a:t>
            </a:r>
            <a:r>
              <a:rPr lang="en-US" dirty="0" smtClean="0">
                <a:solidFill>
                  <a:srgbClr val="FF0000"/>
                </a:solidFill>
              </a:rPr>
              <a:t>Insert carrier or specific employer information here. </a:t>
            </a:r>
            <a:r>
              <a:rPr lang="en-US" i="1" dirty="0" smtClean="0">
                <a:solidFill>
                  <a:srgbClr val="FF0000"/>
                </a:solidFill>
              </a:rPr>
              <a:t>For example: (Y</a:t>
            </a:r>
            <a:r>
              <a:rPr lang="en-US" i="1" dirty="0" smtClean="0">
                <a:solidFill>
                  <a:srgbClr val="FF0000"/>
                </a:solidFill>
              </a:rPr>
              <a:t>ou </a:t>
            </a:r>
            <a:r>
              <a:rPr lang="en-US" i="1" dirty="0" smtClean="0">
                <a:solidFill>
                  <a:srgbClr val="FF0000"/>
                </a:solidFill>
              </a:rPr>
              <a:t>will </a:t>
            </a:r>
            <a:r>
              <a:rPr lang="en-US" i="1" dirty="0">
                <a:solidFill>
                  <a:srgbClr val="FF0000"/>
                </a:solidFill>
              </a:rPr>
              <a:t>also </a:t>
            </a:r>
            <a:r>
              <a:rPr lang="en-US" i="1" dirty="0" smtClean="0">
                <a:solidFill>
                  <a:srgbClr val="FF0000"/>
                </a:solidFill>
              </a:rPr>
              <a:t>receive a care package from </a:t>
            </a:r>
            <a:r>
              <a:rPr lang="en-US" i="1" dirty="0" smtClean="0">
                <a:solidFill>
                  <a:srgbClr val="FF0000"/>
                </a:solidFill>
              </a:rPr>
              <a:t>[CARRIER]</a:t>
            </a:r>
            <a:r>
              <a:rPr lang="en-US" i="1" dirty="0" smtClean="0">
                <a:solidFill>
                  <a:srgbClr val="FF0000"/>
                </a:solidFill>
              </a:rPr>
              <a:t>. </a:t>
            </a:r>
            <a:r>
              <a:rPr lang="en-US" i="1" dirty="0" smtClean="0">
                <a:solidFill>
                  <a:srgbClr val="FF0000"/>
                </a:solidFill>
              </a:rPr>
              <a:t>The package contains </a:t>
            </a:r>
            <a:r>
              <a:rPr lang="en-US" i="1" dirty="0" smtClean="0">
                <a:solidFill>
                  <a:srgbClr val="FF0000"/>
                </a:solidFill>
              </a:rPr>
              <a:t>items </a:t>
            </a:r>
            <a:r>
              <a:rPr lang="en-US" i="1" dirty="0" smtClean="0">
                <a:solidFill>
                  <a:srgbClr val="FF0000"/>
                </a:solidFill>
              </a:rPr>
              <a:t>to help relieve symptoms, as well as personal and household cleaning supplies to help reduce the risk of exposure for others in your household</a:t>
            </a:r>
            <a:r>
              <a:rPr lang="en-US" i="1" dirty="0" smtClean="0">
                <a:solidFill>
                  <a:srgbClr val="FF0000"/>
                </a:solidFill>
              </a:rPr>
              <a:t>.) </a:t>
            </a:r>
            <a:endParaRPr lang="en-US" i="1" dirty="0">
              <a:solidFill>
                <a:srgbClr val="FF0000"/>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654" y="2723944"/>
            <a:ext cx="867072" cy="867072"/>
          </a:xfrm>
          <a:prstGeom prst="rect">
            <a:avLst/>
          </a:prstGeom>
        </p:spPr>
      </p:pic>
    </p:spTree>
    <p:extLst>
      <p:ext uri="{BB962C8B-B14F-4D97-AF65-F5344CB8AC3E}">
        <p14:creationId xmlns:p14="http://schemas.microsoft.com/office/powerpoint/2010/main" val="247919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yourself and others</a:t>
            </a:r>
            <a:endParaRPr lang="en-US" dirty="0"/>
          </a:p>
        </p:txBody>
      </p:sp>
      <p:sp>
        <p:nvSpPr>
          <p:cNvPr id="3" name="Content Placeholder 2"/>
          <p:cNvSpPr>
            <a:spLocks noGrp="1"/>
          </p:cNvSpPr>
          <p:nvPr>
            <p:ph idx="1"/>
          </p:nvPr>
        </p:nvSpPr>
        <p:spPr>
          <a:xfrm>
            <a:off x="455654" y="1380782"/>
            <a:ext cx="8170847" cy="1179538"/>
          </a:xfrm>
        </p:spPr>
        <p:txBody>
          <a:bodyPr>
            <a:normAutofit fontScale="92500" lnSpcReduction="10000"/>
          </a:bodyPr>
          <a:lstStyle/>
          <a:p>
            <a:pPr marL="0" indent="0">
              <a:lnSpc>
                <a:spcPct val="120000"/>
              </a:lnSpc>
              <a:buNone/>
            </a:pPr>
            <a:r>
              <a:rPr lang="en-US" sz="2200" dirty="0" smtClean="0"/>
              <a:t>The following guidelines are based on recommendations from the Centers for Disease Control and Prevention (CDC) and World Health Organization (WHO).</a:t>
            </a:r>
          </a:p>
        </p:txBody>
      </p:sp>
      <p:sp>
        <p:nvSpPr>
          <p:cNvPr id="4" name="Rectangle 3"/>
          <p:cNvSpPr/>
          <p:nvPr/>
        </p:nvSpPr>
        <p:spPr>
          <a:xfrm>
            <a:off x="1165859" y="2689652"/>
            <a:ext cx="7460641" cy="3293209"/>
          </a:xfrm>
          <a:prstGeom prst="rect">
            <a:avLst/>
          </a:prstGeom>
        </p:spPr>
        <p:txBody>
          <a:bodyPr wrap="square">
            <a:spAutoFit/>
          </a:bodyPr>
          <a:lstStyle/>
          <a:p>
            <a:pPr>
              <a:spcAft>
                <a:spcPts val="600"/>
              </a:spcAft>
              <a:buClr>
                <a:schemeClr val="tx2"/>
              </a:buClr>
            </a:pPr>
            <a:r>
              <a:rPr lang="en-US" b="1" dirty="0"/>
              <a:t>Wash your hands often with soap: </a:t>
            </a:r>
            <a:r>
              <a:rPr lang="en-US" dirty="0"/>
              <a:t>Wet your hands and scrub with soap for at least 20 seconds (or about the time it takes to hum “Happy Birthday” twice). Be sure to get between your fingers and under your nails. If soap and water isn’t available, use a hand sanitizer with at least 60% alcohol</a:t>
            </a:r>
            <a:r>
              <a:rPr lang="en-US" dirty="0" smtClean="0"/>
              <a:t>.</a:t>
            </a:r>
          </a:p>
          <a:p>
            <a:pPr>
              <a:buClr>
                <a:schemeClr val="tx2"/>
              </a:buClr>
            </a:pPr>
            <a:endParaRPr lang="en-US" dirty="0"/>
          </a:p>
          <a:p>
            <a:pPr>
              <a:spcAft>
                <a:spcPts val="600"/>
              </a:spcAft>
              <a:buClr>
                <a:schemeClr val="tx2"/>
              </a:buClr>
            </a:pPr>
            <a:r>
              <a:rPr lang="en-US" b="1" dirty="0"/>
              <a:t>Cover coughs and sneezes: </a:t>
            </a:r>
            <a:r>
              <a:rPr lang="en-US" dirty="0"/>
              <a:t>Use the “vampire” technique—use the inside of your elbow to cover your mouth and nose</a:t>
            </a:r>
            <a:r>
              <a:rPr lang="en-US" dirty="0" smtClean="0"/>
              <a:t>.</a:t>
            </a:r>
          </a:p>
          <a:p>
            <a:pPr>
              <a:buClr>
                <a:schemeClr val="tx2"/>
              </a:buClr>
            </a:pPr>
            <a:endParaRPr lang="en-US" dirty="0"/>
          </a:p>
          <a:p>
            <a:pPr>
              <a:spcAft>
                <a:spcPts val="600"/>
              </a:spcAft>
              <a:buClr>
                <a:schemeClr val="tx2"/>
              </a:buClr>
            </a:pPr>
            <a:r>
              <a:rPr lang="en-US" b="1" dirty="0"/>
              <a:t>Clean high-touch surfaces: </a:t>
            </a:r>
            <a:r>
              <a:rPr lang="en-US" dirty="0"/>
              <a:t>Disinfect phones and tablets using 70% isopropyl alcohol. Wipe down handles, doorknobs and counters.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241" y="2883962"/>
            <a:ext cx="710205" cy="710205"/>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29" y="5187321"/>
            <a:ext cx="720829" cy="72082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917" y="4382084"/>
            <a:ext cx="708852" cy="708852"/>
          </a:xfrm>
          <a:prstGeom prst="rect">
            <a:avLst/>
          </a:prstGeom>
        </p:spPr>
      </p:pic>
    </p:spTree>
    <p:extLst>
      <p:ext uri="{BB962C8B-B14F-4D97-AF65-F5344CB8AC3E}">
        <p14:creationId xmlns:p14="http://schemas.microsoft.com/office/powerpoint/2010/main" val="423936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yourself and others</a:t>
            </a:r>
            <a:endParaRPr lang="en-US" dirty="0"/>
          </a:p>
        </p:txBody>
      </p:sp>
      <p:sp>
        <p:nvSpPr>
          <p:cNvPr id="3" name="Content Placeholder 2"/>
          <p:cNvSpPr>
            <a:spLocks noGrp="1"/>
          </p:cNvSpPr>
          <p:nvPr>
            <p:ph idx="1"/>
          </p:nvPr>
        </p:nvSpPr>
        <p:spPr>
          <a:xfrm>
            <a:off x="455654" y="1210304"/>
            <a:ext cx="8170847" cy="1179538"/>
          </a:xfrm>
        </p:spPr>
        <p:txBody>
          <a:bodyPr>
            <a:normAutofit/>
          </a:bodyPr>
          <a:lstStyle/>
          <a:p>
            <a:pPr marL="0" indent="0">
              <a:lnSpc>
                <a:spcPct val="110000"/>
              </a:lnSpc>
              <a:buNone/>
            </a:pPr>
            <a:r>
              <a:rPr lang="en-US" sz="2000" dirty="0" smtClean="0"/>
              <a:t>The following guidelines are based on recommendations from the Centers for Disease Control and Prevention (CDC) and World Health Organization (WHO).</a:t>
            </a:r>
          </a:p>
        </p:txBody>
      </p:sp>
      <p:sp>
        <p:nvSpPr>
          <p:cNvPr id="4" name="Rectangle 3"/>
          <p:cNvSpPr/>
          <p:nvPr/>
        </p:nvSpPr>
        <p:spPr>
          <a:xfrm>
            <a:off x="1182018" y="2318695"/>
            <a:ext cx="7223760" cy="4053417"/>
          </a:xfrm>
          <a:prstGeom prst="rect">
            <a:avLst/>
          </a:prstGeom>
        </p:spPr>
        <p:txBody>
          <a:bodyPr wrap="square">
            <a:spAutoFit/>
          </a:bodyPr>
          <a:lstStyle/>
          <a:p>
            <a:pPr>
              <a:spcAft>
                <a:spcPts val="600"/>
              </a:spcAft>
              <a:buClr>
                <a:schemeClr val="tx2"/>
              </a:buClr>
            </a:pPr>
            <a:r>
              <a:rPr lang="en-US" b="1" dirty="0" smtClean="0"/>
              <a:t>Stand </a:t>
            </a:r>
            <a:r>
              <a:rPr lang="en-US" b="1" dirty="0"/>
              <a:t>away from people, when possible: </a:t>
            </a:r>
            <a:r>
              <a:rPr lang="en-US" dirty="0"/>
              <a:t>Avoid shaking hands (try flashing the peace sign or touching elbows instead) and reconsider going to large gatherings or crowded spaces.</a:t>
            </a:r>
          </a:p>
          <a:p>
            <a:pPr>
              <a:spcAft>
                <a:spcPts val="600"/>
              </a:spcAft>
              <a:buClr>
                <a:schemeClr val="tx2"/>
              </a:buClr>
            </a:pPr>
            <a:endParaRPr lang="en-US" b="1" dirty="0" smtClean="0"/>
          </a:p>
          <a:p>
            <a:pPr>
              <a:spcAft>
                <a:spcPts val="600"/>
              </a:spcAft>
              <a:buClr>
                <a:schemeClr val="tx2"/>
              </a:buClr>
            </a:pPr>
            <a:r>
              <a:rPr lang="en-US" b="1" dirty="0" smtClean="0"/>
              <a:t>With </a:t>
            </a:r>
            <a:r>
              <a:rPr lang="en-US" b="1" dirty="0"/>
              <a:t>kids, keep </a:t>
            </a:r>
            <a:r>
              <a:rPr lang="en-US" b="1" dirty="0" smtClean="0"/>
              <a:t>calm:  </a:t>
            </a:r>
            <a:r>
              <a:rPr lang="en-US" dirty="0" smtClean="0"/>
              <a:t>Based on </a:t>
            </a:r>
            <a:r>
              <a:rPr lang="en-US" dirty="0"/>
              <a:t>available evidence, children do not appear to be at higher risk for COVID-19 than adults. You can encourage your child to help stop the spread of COVID-19 by teaching them to do the same things everyone should do to stay healthy.</a:t>
            </a:r>
          </a:p>
          <a:p>
            <a:pPr>
              <a:spcAft>
                <a:spcPts val="600"/>
              </a:spcAft>
              <a:buClr>
                <a:schemeClr val="tx2"/>
              </a:buClr>
            </a:pPr>
            <a:endParaRPr lang="en-US" dirty="0" smtClean="0"/>
          </a:p>
          <a:p>
            <a:pPr>
              <a:spcAft>
                <a:spcPts val="600"/>
              </a:spcAft>
              <a:buClr>
                <a:schemeClr val="tx2"/>
              </a:buClr>
            </a:pPr>
            <a:r>
              <a:rPr lang="en-US" b="1" dirty="0" smtClean="0"/>
              <a:t>Stock </a:t>
            </a:r>
            <a:r>
              <a:rPr lang="en-US" b="1" dirty="0"/>
              <a:t>up wisely: </a:t>
            </a:r>
            <a:r>
              <a:rPr lang="en-US" dirty="0"/>
              <a:t>Unless you are already infected, facemasks won’t help. However, do stock up on at least two weeks’ worth of groceries, household supplies and prescriptions.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138" y="2459178"/>
            <a:ext cx="674562" cy="67456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680" y="5318707"/>
            <a:ext cx="783478" cy="7834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44" y="3597289"/>
            <a:ext cx="823151" cy="823151"/>
          </a:xfrm>
          <a:prstGeom prst="rect">
            <a:avLst/>
          </a:prstGeom>
        </p:spPr>
      </p:pic>
    </p:spTree>
    <p:extLst>
      <p:ext uri="{BB962C8B-B14F-4D97-AF65-F5344CB8AC3E}">
        <p14:creationId xmlns:p14="http://schemas.microsoft.com/office/powerpoint/2010/main" val="199403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Additional Resources</a:t>
            </a:r>
            <a:endParaRPr lang="en-US" dirty="0"/>
          </a:p>
        </p:txBody>
      </p:sp>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p:txBody>
          <a:bodyPr/>
          <a:lstStyle/>
          <a:p>
            <a:r>
              <a:rPr lang="en-US" dirty="0" smtClean="0"/>
              <a:t>3</a:t>
            </a:r>
            <a:endParaRPr lang="en-US" dirty="0"/>
          </a:p>
        </p:txBody>
      </p:sp>
    </p:spTree>
    <p:extLst>
      <p:ext uri="{BB962C8B-B14F-4D97-AF65-F5344CB8AC3E}">
        <p14:creationId xmlns:p14="http://schemas.microsoft.com/office/powerpoint/2010/main" val="417341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HUB-7609 HUB Template_2017-traditional">
  <a:themeElements>
    <a:clrScheme name="HUB">
      <a:dk1>
        <a:srgbClr val="203747"/>
      </a:dk1>
      <a:lt1>
        <a:srgbClr val="FFFFFF"/>
      </a:lt1>
      <a:dk2>
        <a:srgbClr val="0578D4"/>
      </a:dk2>
      <a:lt2>
        <a:srgbClr val="E2E2E2"/>
      </a:lt2>
      <a:accent1>
        <a:srgbClr val="EDF0E1"/>
      </a:accent1>
      <a:accent2>
        <a:srgbClr val="F3B920"/>
      </a:accent2>
      <a:accent3>
        <a:srgbClr val="00AEEF"/>
      </a:accent3>
      <a:accent4>
        <a:srgbClr val="3DBD3D"/>
      </a:accent4>
      <a:accent5>
        <a:srgbClr val="AB1533"/>
      </a:accent5>
      <a:accent6>
        <a:srgbClr val="747483"/>
      </a:accent6>
      <a:hlink>
        <a:srgbClr val="1818B5"/>
      </a:hlink>
      <a:folHlink>
        <a:srgbClr val="3752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a:latin typeface="Helvetica" charset="0"/>
            <a:ea typeface="Helvetica" charset="0"/>
            <a:cs typeface="Helvetica" charset="0"/>
          </a:defRPr>
        </a:defPPr>
      </a:lstStyle>
    </a:txDef>
  </a:objectDefaults>
  <a:extraClrSchemeLst/>
  <a:extLst>
    <a:ext uri="{05A4C25C-085E-4340-85A3-A5531E510DB2}">
      <thm15:themeFamily xmlns:thm15="http://schemas.microsoft.com/office/thememl/2012/main" name="HUB-7609 HUB Template_2017-traditional" id="{4A353FC7-F545-5544-910A-B64781F36A4F}" vid="{164FE29F-4716-FF42-8B60-D7AE443A0D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E01251A0EEF54E8A676D8093004803" ma:contentTypeVersion="12" ma:contentTypeDescription="Create a new document." ma:contentTypeScope="" ma:versionID="8617fc5224dd1d3325a10087b008817e">
  <xsd:schema xmlns:xsd="http://www.w3.org/2001/XMLSchema" xmlns:xs="http://www.w3.org/2001/XMLSchema" xmlns:p="http://schemas.microsoft.com/office/2006/metadata/properties" xmlns:ns2="fa00ca13-9295-4a78-9d89-7899cefc0155" xmlns:ns3="6c4edccd-543c-4a94-8cb3-0324422fbd0b" targetNamespace="http://schemas.microsoft.com/office/2006/metadata/properties" ma:root="true" ma:fieldsID="06ea1abbe5d9fcf1b43504f75f6f84cc" ns2:_="" ns3:_="">
    <xsd:import namespace="fa00ca13-9295-4a78-9d89-7899cefc0155"/>
    <xsd:import namespace="6c4edccd-543c-4a94-8cb3-0324422fbd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0ca13-9295-4a78-9d89-7899cefc01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edccd-543c-4a94-8cb3-0324422fbd0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AA579B-711C-4030-BE29-757D5234C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0ca13-9295-4a78-9d89-7899cefc0155"/>
    <ds:schemaRef ds:uri="6c4edccd-543c-4a94-8cb3-0324422fb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723131-D887-4414-A1EC-E767C28E0C96}">
  <ds:schemaRefs>
    <ds:schemaRef ds:uri="http://purl.org/dc/terms/"/>
    <ds:schemaRef ds:uri="http://schemas.openxmlformats.org/package/2006/metadata/core-properties"/>
    <ds:schemaRef ds:uri="fa00ca13-9295-4a78-9d89-7899cefc015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c4edccd-543c-4a94-8cb3-0324422fbd0b"/>
    <ds:schemaRef ds:uri="http://www.w3.org/XML/1998/namespace"/>
  </ds:schemaRefs>
</ds:datastoreItem>
</file>

<file path=customXml/itemProps3.xml><?xml version="1.0" encoding="utf-8"?>
<ds:datastoreItem xmlns:ds="http://schemas.openxmlformats.org/officeDocument/2006/customXml" ds:itemID="{B50C2E27-6DA3-4655-A21C-A4771D8362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HUB-7609 HUB Template_2017-traditional</Template>
  <TotalTime>1010</TotalTime>
  <Words>1005</Words>
  <Application>Microsoft Office PowerPoint</Application>
  <PresentationFormat>On-screen Show (4:3)</PresentationFormat>
  <Paragraphs>74</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Helvetica Light</vt:lpstr>
      <vt:lpstr>HUB-7609 HUB Template_2017-traditional</vt:lpstr>
      <vt:lpstr>In This Together</vt:lpstr>
      <vt:lpstr>PowerPoint Presentation</vt:lpstr>
      <vt:lpstr>What you need to know</vt:lpstr>
      <vt:lpstr>What you need to know</vt:lpstr>
      <vt:lpstr>PowerPoint Presentation</vt:lpstr>
      <vt:lpstr>How to protect yourself and others</vt:lpstr>
      <vt:lpstr>How to protect yourself and others</vt:lpstr>
      <vt:lpstr>How to protect yourself and others</vt:lpstr>
      <vt:lpstr>PowerPoint Presentation</vt:lpstr>
      <vt:lpstr>What [Carrier] is doing</vt:lpstr>
      <vt:lpstr>What [Carrier] is doing</vt:lpstr>
      <vt:lpstr>Additional resources</vt:lpstr>
      <vt:lpstr>Additional resources</vt:lpstr>
      <vt:lpstr>PowerPoint Presentation</vt:lpstr>
    </vt:vector>
  </TitlesOfParts>
  <Company>HUB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slide title here.</dc:title>
  <dc:creator>Gospo, Nancy</dc:creator>
  <cp:lastModifiedBy>Tyson, Meagan</cp:lastModifiedBy>
  <cp:revision>73</cp:revision>
  <cp:lastPrinted>2018-12-27T17:25:37Z</cp:lastPrinted>
  <dcterms:created xsi:type="dcterms:W3CDTF">2017-01-06T16:34:53Z</dcterms:created>
  <dcterms:modified xsi:type="dcterms:W3CDTF">2020-03-20T18:14:42Z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0x01010025E01251A0EEF54E8A676D8093004803</vt:lpwstr>
  </property>
</Properties>
</file>